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2404050" cy="43205400"/>
  <p:notesSz cx="6858000" cy="9144000"/>
  <p:defaultTextStyle>
    <a:defPPr>
      <a:defRPr lang="pt-BR"/>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3608">
          <p15:clr>
            <a:srgbClr val="A4A3A4"/>
          </p15:clr>
        </p15:guide>
        <p15:guide id="2" pos="1020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0033CC"/>
    <a:srgbClr val="0066FF"/>
    <a:srgbClr val="0099FF"/>
    <a:srgbClr val="33CCFF"/>
    <a:srgbClr val="339933"/>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82168"/>
  </p:normalViewPr>
  <p:slideViewPr>
    <p:cSldViewPr>
      <p:cViewPr>
        <p:scale>
          <a:sx n="70" d="100"/>
          <a:sy n="70" d="100"/>
        </p:scale>
        <p:origin x="38" y="-8102"/>
      </p:cViewPr>
      <p:guideLst>
        <p:guide orient="horz" pos="13608"/>
        <p:guide pos="10206"/>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8A76CE8-A904-411D-B2DE-A9FDB83A63FE}"/>
              </a:ext>
            </a:extLst>
          </p:cNvPr>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eaLnBrk="1" hangingPunct="1">
              <a:defRPr sz="1200"/>
            </a:lvl1pPr>
          </a:lstStyle>
          <a:p>
            <a:pPr>
              <a:defRPr/>
            </a:pPr>
            <a:endParaRPr lang="pt-BR"/>
          </a:p>
        </p:txBody>
      </p:sp>
      <p:sp>
        <p:nvSpPr>
          <p:cNvPr id="3075" name="Rectangle 3">
            <a:extLst>
              <a:ext uri="{FF2B5EF4-FFF2-40B4-BE49-F238E27FC236}">
                <a16:creationId xmlns:a16="http://schemas.microsoft.com/office/drawing/2014/main" id="{006FB778-5C7A-4169-A91F-EA7B90758911}"/>
              </a:ext>
            </a:extLst>
          </p:cNvPr>
          <p:cNvSpPr>
            <a:spLocks noGrp="1" noChangeArrowheads="1"/>
          </p:cNvSpPr>
          <p:nvPr>
            <p:ph type="dt" idx="1"/>
          </p:nvPr>
        </p:nvSpPr>
        <p:spPr bwMode="auto">
          <a:xfrm>
            <a:off x="3886200"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200"/>
            </a:lvl1pPr>
          </a:lstStyle>
          <a:p>
            <a:pPr>
              <a:defRPr/>
            </a:pPr>
            <a:endParaRPr lang="pt-BR"/>
          </a:p>
        </p:txBody>
      </p:sp>
      <p:sp>
        <p:nvSpPr>
          <p:cNvPr id="2052" name="Rectangle 4"/>
          <p:cNvSpPr>
            <a:spLocks noGrp="1" noRot="1" noChangeAspect="1" noTextEdit="1"/>
          </p:cNvSpPr>
          <p:nvPr>
            <p:ph type="sldImg" idx="2"/>
          </p:nvPr>
        </p:nvSpPr>
        <p:spPr bwMode="auto">
          <a:xfrm>
            <a:off x="2143125" y="685800"/>
            <a:ext cx="2571750" cy="3429000"/>
          </a:xfrm>
          <a:prstGeom prst="rect">
            <a:avLst/>
          </a:prstGeom>
          <a:noFill/>
          <a:ln w="9525">
            <a:solidFill>
              <a:srgbClr val="000000"/>
            </a:solidFill>
            <a:miter lim="800000"/>
            <a:headEnd/>
            <a:tailEnd/>
          </a:ln>
        </p:spPr>
      </p:sp>
      <p:sp>
        <p:nvSpPr>
          <p:cNvPr id="3077" name="Rectangle 5">
            <a:extLst>
              <a:ext uri="{FF2B5EF4-FFF2-40B4-BE49-F238E27FC236}">
                <a16:creationId xmlns:a16="http://schemas.microsoft.com/office/drawing/2014/main" id="{D0FC7A21-F7A1-412F-8715-120982C098D6}"/>
              </a:ext>
            </a:extLst>
          </p:cNvPr>
          <p:cNvSpPr>
            <a:spLocks noGrp="1" noChangeArrowheads="1"/>
          </p:cNvSpPr>
          <p:nvPr>
            <p:ph type="body" sz="quarter" idx="3"/>
          </p:nvPr>
        </p:nvSpPr>
        <p:spPr bwMode="auto">
          <a:xfrm>
            <a:off x="914400" y="4343400"/>
            <a:ext cx="5029200" cy="4114800"/>
          </a:xfrm>
          <a:prstGeom prst="rect">
            <a:avLst/>
          </a:prstGeom>
          <a:noFill/>
          <a:ln w="9525">
            <a:noFill/>
            <a:miter lim="800000"/>
          </a:ln>
          <a:effectLst/>
        </p:spPr>
        <p:txBody>
          <a:bodyPr vert="horz" wrap="square" lIns="91440" tIns="45720" rIns="91440" bIns="45720" numCol="1" anchor="t" anchorCtr="0" compatLnSpc="1"/>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p>
        </p:txBody>
      </p:sp>
      <p:sp>
        <p:nvSpPr>
          <p:cNvPr id="3078" name="Rectangle 6">
            <a:extLst>
              <a:ext uri="{FF2B5EF4-FFF2-40B4-BE49-F238E27FC236}">
                <a16:creationId xmlns:a16="http://schemas.microsoft.com/office/drawing/2014/main" id="{B3F7EE17-43DA-44AA-95A8-10F1FEBAA642}"/>
              </a:ext>
            </a:extLst>
          </p:cNvPr>
          <p:cNvSpPr>
            <a:spLocks noGrp="1" noChangeArrowheads="1"/>
          </p:cNvSpPr>
          <p:nvPr>
            <p:ph type="ftr" sz="quarter" idx="4"/>
          </p:nvPr>
        </p:nvSpPr>
        <p:spPr bwMode="auto">
          <a:xfrm>
            <a:off x="0" y="8686800"/>
            <a:ext cx="2971800" cy="457200"/>
          </a:xfrm>
          <a:prstGeom prst="rect">
            <a:avLst/>
          </a:prstGeom>
          <a:noFill/>
          <a:ln w="9525">
            <a:noFill/>
            <a:miter lim="800000"/>
          </a:ln>
          <a:effectLst/>
        </p:spPr>
        <p:txBody>
          <a:bodyPr vert="horz" wrap="square" lIns="91440" tIns="45720" rIns="91440" bIns="45720" numCol="1" anchor="b" anchorCtr="0" compatLnSpc="1"/>
          <a:lstStyle>
            <a:lvl1pPr eaLnBrk="1" hangingPunct="1">
              <a:defRPr sz="1200"/>
            </a:lvl1pPr>
          </a:lstStyle>
          <a:p>
            <a:pPr>
              <a:defRPr/>
            </a:pPr>
            <a:endParaRPr lang="pt-BR"/>
          </a:p>
        </p:txBody>
      </p:sp>
      <p:sp>
        <p:nvSpPr>
          <p:cNvPr id="3079" name="Rectangle 7">
            <a:extLst>
              <a:ext uri="{FF2B5EF4-FFF2-40B4-BE49-F238E27FC236}">
                <a16:creationId xmlns:a16="http://schemas.microsoft.com/office/drawing/2014/main" id="{B55B3BBB-D2F6-42F5-B7FB-F65CA9C898BD}"/>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700BA66E-C2A5-4609-93DA-090B4E1900A6}" type="slidenum">
              <a:rPr lang="pt-BR"/>
              <a:pPr/>
              <a:t>‹nº›</a:t>
            </a:fld>
            <a:endParaRPr lang="pt-B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2714626" y="11836400"/>
            <a:ext cx="30765750" cy="8166100"/>
          </a:xfrm>
        </p:spPr>
        <p:txBody>
          <a:bodyPr/>
          <a:lstStyle/>
          <a:p>
            <a:r>
              <a:rPr lang="pt-BR"/>
              <a:t>Clique para editar o título mestre</a:t>
            </a:r>
          </a:p>
        </p:txBody>
      </p:sp>
      <p:sp>
        <p:nvSpPr>
          <p:cNvPr id="3" name="Subtítulo 2"/>
          <p:cNvSpPr>
            <a:spLocks noGrp="1"/>
          </p:cNvSpPr>
          <p:nvPr>
            <p:ph type="subTitle" idx="1"/>
          </p:nvPr>
        </p:nvSpPr>
        <p:spPr>
          <a:xfrm>
            <a:off x="5429251" y="21590000"/>
            <a:ext cx="25336500" cy="973613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p>
        </p:txBody>
      </p:sp>
      <p:sp>
        <p:nvSpPr>
          <p:cNvPr id="4" name="Rectangle 4">
            <a:extLst>
              <a:ext uri="{FF2B5EF4-FFF2-40B4-BE49-F238E27FC236}">
                <a16:creationId xmlns:a16="http://schemas.microsoft.com/office/drawing/2014/main"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AD1F72F9-5310-451B-8FA0-E72A226D86F7}"/>
              </a:ext>
            </a:extLst>
          </p:cNvPr>
          <p:cNvSpPr>
            <a:spLocks noGrp="1" noChangeArrowheads="1"/>
          </p:cNvSpPr>
          <p:nvPr>
            <p:ph type="sldNum" sz="quarter" idx="12"/>
          </p:nvPr>
        </p:nvSpPr>
        <p:spPr>
          <a:ln/>
        </p:spPr>
        <p:txBody>
          <a:bodyPr/>
          <a:lstStyle>
            <a:lvl1pPr>
              <a:defRPr/>
            </a:lvl1pPr>
          </a:lstStyle>
          <a:p>
            <a:fld id="{FEBFACDC-360D-4044-9991-B8B9139FCD7C}" type="slidenum">
              <a:rPr lang="pt-B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a:extLst>
              <a:ext uri="{FF2B5EF4-FFF2-40B4-BE49-F238E27FC236}">
                <a16:creationId xmlns:a16="http://schemas.microsoft.com/office/drawing/2014/main"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AD1F72F9-5310-451B-8FA0-E72A226D86F7}"/>
              </a:ext>
            </a:extLst>
          </p:cNvPr>
          <p:cNvSpPr>
            <a:spLocks noGrp="1" noChangeArrowheads="1"/>
          </p:cNvSpPr>
          <p:nvPr>
            <p:ph type="sldNum" sz="quarter" idx="12"/>
          </p:nvPr>
        </p:nvSpPr>
        <p:spPr>
          <a:ln/>
        </p:spPr>
        <p:txBody>
          <a:bodyPr/>
          <a:lstStyle>
            <a:lvl1pPr>
              <a:defRPr/>
            </a:lvl1pPr>
          </a:lstStyle>
          <a:p>
            <a:fld id="{027A5A67-C4CD-490D-9C2D-832B6C0F6FAD}" type="slidenum">
              <a:rPr lang="pt-B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25788939" y="3386138"/>
            <a:ext cx="7691437" cy="30480000"/>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2714626" y="3386138"/>
            <a:ext cx="22921913" cy="30480000"/>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a:extLst>
              <a:ext uri="{FF2B5EF4-FFF2-40B4-BE49-F238E27FC236}">
                <a16:creationId xmlns:a16="http://schemas.microsoft.com/office/drawing/2014/main"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AD1F72F9-5310-451B-8FA0-E72A226D86F7}"/>
              </a:ext>
            </a:extLst>
          </p:cNvPr>
          <p:cNvSpPr>
            <a:spLocks noGrp="1" noChangeArrowheads="1"/>
          </p:cNvSpPr>
          <p:nvPr>
            <p:ph type="sldNum" sz="quarter" idx="12"/>
          </p:nvPr>
        </p:nvSpPr>
        <p:spPr>
          <a:ln/>
        </p:spPr>
        <p:txBody>
          <a:bodyPr/>
          <a:lstStyle>
            <a:lvl1pPr>
              <a:defRPr/>
            </a:lvl1pPr>
          </a:lstStyle>
          <a:p>
            <a:fld id="{F0D3C357-0D33-4342-8E64-DDB3CE5DA40D}" type="slidenum">
              <a:rPr lang="pt-B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a:extLst>
              <a:ext uri="{FF2B5EF4-FFF2-40B4-BE49-F238E27FC236}">
                <a16:creationId xmlns:a16="http://schemas.microsoft.com/office/drawing/2014/main"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AD1F72F9-5310-451B-8FA0-E72A226D86F7}"/>
              </a:ext>
            </a:extLst>
          </p:cNvPr>
          <p:cNvSpPr>
            <a:spLocks noGrp="1" noChangeArrowheads="1"/>
          </p:cNvSpPr>
          <p:nvPr>
            <p:ph type="sldNum" sz="quarter" idx="12"/>
          </p:nvPr>
        </p:nvSpPr>
        <p:spPr>
          <a:ln/>
        </p:spPr>
        <p:txBody>
          <a:bodyPr/>
          <a:lstStyle>
            <a:lvl1pPr>
              <a:defRPr/>
            </a:lvl1pPr>
          </a:lstStyle>
          <a:p>
            <a:fld id="{41CE6DB2-0906-43BF-8534-E3CD74680F5D}" type="slidenum">
              <a:rPr lang="pt-B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2859088" y="24482427"/>
            <a:ext cx="30765750" cy="7567613"/>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2859088" y="16148052"/>
            <a:ext cx="30765750" cy="83343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 texto mestre</a:t>
            </a:r>
          </a:p>
        </p:txBody>
      </p:sp>
      <p:sp>
        <p:nvSpPr>
          <p:cNvPr id="4" name="Rectangle 4">
            <a:extLst>
              <a:ext uri="{FF2B5EF4-FFF2-40B4-BE49-F238E27FC236}">
                <a16:creationId xmlns:a16="http://schemas.microsoft.com/office/drawing/2014/main"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AD1F72F9-5310-451B-8FA0-E72A226D86F7}"/>
              </a:ext>
            </a:extLst>
          </p:cNvPr>
          <p:cNvSpPr>
            <a:spLocks noGrp="1" noChangeArrowheads="1"/>
          </p:cNvSpPr>
          <p:nvPr>
            <p:ph type="sldNum" sz="quarter" idx="12"/>
          </p:nvPr>
        </p:nvSpPr>
        <p:spPr>
          <a:ln/>
        </p:spPr>
        <p:txBody>
          <a:bodyPr/>
          <a:lstStyle>
            <a:lvl1pPr>
              <a:defRPr/>
            </a:lvl1pPr>
          </a:lstStyle>
          <a:p>
            <a:fld id="{A98C3097-AA69-495A-8FFE-6AC4A8E345A5}" type="slidenum">
              <a:rPr lang="pt-B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2714626" y="11006138"/>
            <a:ext cx="15306675" cy="2286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18173701" y="11006138"/>
            <a:ext cx="15306675" cy="2286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Rectangle 4">
            <a:extLst>
              <a:ext uri="{FF2B5EF4-FFF2-40B4-BE49-F238E27FC236}">
                <a16:creationId xmlns:a16="http://schemas.microsoft.com/office/drawing/2014/main"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6" name="Rectangle 5">
            <a:extLst>
              <a:ext uri="{FF2B5EF4-FFF2-40B4-BE49-F238E27FC236}">
                <a16:creationId xmlns:a16="http://schemas.microsoft.com/office/drawing/2014/main"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id="{AD1F72F9-5310-451B-8FA0-E72A226D86F7}"/>
              </a:ext>
            </a:extLst>
          </p:cNvPr>
          <p:cNvSpPr>
            <a:spLocks noGrp="1" noChangeArrowheads="1"/>
          </p:cNvSpPr>
          <p:nvPr>
            <p:ph type="sldNum" sz="quarter" idx="12"/>
          </p:nvPr>
        </p:nvSpPr>
        <p:spPr>
          <a:ln/>
        </p:spPr>
        <p:txBody>
          <a:bodyPr/>
          <a:lstStyle>
            <a:lvl1pPr>
              <a:defRPr/>
            </a:lvl1pPr>
          </a:lstStyle>
          <a:p>
            <a:fld id="{A1E71148-DEE0-460B-8215-E87EAF1D3F13}" type="slidenum">
              <a:rPr lang="pt-B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1809750" y="1525588"/>
            <a:ext cx="32575500" cy="6350000"/>
          </a:xfrm>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1809751" y="8528052"/>
            <a:ext cx="15992475" cy="35544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1809751" y="12082463"/>
            <a:ext cx="15992475" cy="21951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8386426" y="8528052"/>
            <a:ext cx="15998825" cy="35544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18386426" y="12082463"/>
            <a:ext cx="15998825" cy="21951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Rectangle 4">
            <a:extLst>
              <a:ext uri="{FF2B5EF4-FFF2-40B4-BE49-F238E27FC236}">
                <a16:creationId xmlns:a16="http://schemas.microsoft.com/office/drawing/2014/main"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8" name="Rectangle 5">
            <a:extLst>
              <a:ext uri="{FF2B5EF4-FFF2-40B4-BE49-F238E27FC236}">
                <a16:creationId xmlns:a16="http://schemas.microsoft.com/office/drawing/2014/main"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9" name="Rectangle 6">
            <a:extLst>
              <a:ext uri="{FF2B5EF4-FFF2-40B4-BE49-F238E27FC236}">
                <a16:creationId xmlns:a16="http://schemas.microsoft.com/office/drawing/2014/main" id="{AD1F72F9-5310-451B-8FA0-E72A226D86F7}"/>
              </a:ext>
            </a:extLst>
          </p:cNvPr>
          <p:cNvSpPr>
            <a:spLocks noGrp="1" noChangeArrowheads="1"/>
          </p:cNvSpPr>
          <p:nvPr>
            <p:ph type="sldNum" sz="quarter" idx="12"/>
          </p:nvPr>
        </p:nvSpPr>
        <p:spPr>
          <a:ln/>
        </p:spPr>
        <p:txBody>
          <a:bodyPr/>
          <a:lstStyle>
            <a:lvl1pPr>
              <a:defRPr/>
            </a:lvl1pPr>
          </a:lstStyle>
          <a:p>
            <a:fld id="{6ACB0CFE-31A2-4E5A-B6CA-2DDEA3A67EA0}" type="slidenum">
              <a:rPr lang="pt-B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Rectangle 4">
            <a:extLst>
              <a:ext uri="{FF2B5EF4-FFF2-40B4-BE49-F238E27FC236}">
                <a16:creationId xmlns:a16="http://schemas.microsoft.com/office/drawing/2014/main"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4" name="Rectangle 5">
            <a:extLst>
              <a:ext uri="{FF2B5EF4-FFF2-40B4-BE49-F238E27FC236}">
                <a16:creationId xmlns:a16="http://schemas.microsoft.com/office/drawing/2014/main"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5" name="Rectangle 6">
            <a:extLst>
              <a:ext uri="{FF2B5EF4-FFF2-40B4-BE49-F238E27FC236}">
                <a16:creationId xmlns:a16="http://schemas.microsoft.com/office/drawing/2014/main" id="{AD1F72F9-5310-451B-8FA0-E72A226D86F7}"/>
              </a:ext>
            </a:extLst>
          </p:cNvPr>
          <p:cNvSpPr>
            <a:spLocks noGrp="1" noChangeArrowheads="1"/>
          </p:cNvSpPr>
          <p:nvPr>
            <p:ph type="sldNum" sz="quarter" idx="12"/>
          </p:nvPr>
        </p:nvSpPr>
        <p:spPr>
          <a:ln/>
        </p:spPr>
        <p:txBody>
          <a:bodyPr/>
          <a:lstStyle>
            <a:lvl1pPr>
              <a:defRPr/>
            </a:lvl1pPr>
          </a:lstStyle>
          <a:p>
            <a:fld id="{05AF0829-3F2D-4AB8-9D36-1DAEC8B6D715}" type="slidenum">
              <a:rPr lang="pt-B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3" name="Rectangle 5">
            <a:extLst>
              <a:ext uri="{FF2B5EF4-FFF2-40B4-BE49-F238E27FC236}">
                <a16:creationId xmlns:a16="http://schemas.microsoft.com/office/drawing/2014/main"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4" name="Rectangle 6">
            <a:extLst>
              <a:ext uri="{FF2B5EF4-FFF2-40B4-BE49-F238E27FC236}">
                <a16:creationId xmlns:a16="http://schemas.microsoft.com/office/drawing/2014/main" id="{AD1F72F9-5310-451B-8FA0-E72A226D86F7}"/>
              </a:ext>
            </a:extLst>
          </p:cNvPr>
          <p:cNvSpPr>
            <a:spLocks noGrp="1" noChangeArrowheads="1"/>
          </p:cNvSpPr>
          <p:nvPr>
            <p:ph type="sldNum" sz="quarter" idx="12"/>
          </p:nvPr>
        </p:nvSpPr>
        <p:spPr>
          <a:ln/>
        </p:spPr>
        <p:txBody>
          <a:bodyPr/>
          <a:lstStyle>
            <a:lvl1pPr>
              <a:defRPr/>
            </a:lvl1pPr>
          </a:lstStyle>
          <a:p>
            <a:fld id="{B5C46EA6-CB61-495F-ACFE-43BED63EF7B9}" type="slidenum">
              <a:rPr lang="pt-B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809750" y="1517652"/>
            <a:ext cx="11907838" cy="6454775"/>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14150976" y="1517652"/>
            <a:ext cx="20234275" cy="32516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809750" y="7972425"/>
            <a:ext cx="11907838" cy="260619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4">
            <a:extLst>
              <a:ext uri="{FF2B5EF4-FFF2-40B4-BE49-F238E27FC236}">
                <a16:creationId xmlns:a16="http://schemas.microsoft.com/office/drawing/2014/main"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6" name="Rectangle 5">
            <a:extLst>
              <a:ext uri="{FF2B5EF4-FFF2-40B4-BE49-F238E27FC236}">
                <a16:creationId xmlns:a16="http://schemas.microsoft.com/office/drawing/2014/main"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id="{AD1F72F9-5310-451B-8FA0-E72A226D86F7}"/>
              </a:ext>
            </a:extLst>
          </p:cNvPr>
          <p:cNvSpPr>
            <a:spLocks noGrp="1" noChangeArrowheads="1"/>
          </p:cNvSpPr>
          <p:nvPr>
            <p:ph type="sldNum" sz="quarter" idx="12"/>
          </p:nvPr>
        </p:nvSpPr>
        <p:spPr>
          <a:ln/>
        </p:spPr>
        <p:txBody>
          <a:bodyPr/>
          <a:lstStyle>
            <a:lvl1pPr>
              <a:defRPr/>
            </a:lvl1pPr>
          </a:lstStyle>
          <a:p>
            <a:fld id="{3CDD0DC0-6230-4B4C-BE2C-172FBFDF0C59}" type="slidenum">
              <a:rPr lang="pt-B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7094538" y="26670002"/>
            <a:ext cx="21717000" cy="3148013"/>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7094538" y="3403600"/>
            <a:ext cx="21717000" cy="2286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7094538" y="29818015"/>
            <a:ext cx="21717000" cy="44719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Rectangle 4">
            <a:extLst>
              <a:ext uri="{FF2B5EF4-FFF2-40B4-BE49-F238E27FC236}">
                <a16:creationId xmlns:a16="http://schemas.microsoft.com/office/drawing/2014/main" id="{B8F57A0D-B4E4-4CEF-88A2-342E670E5177}"/>
              </a:ext>
            </a:extLst>
          </p:cNvPr>
          <p:cNvSpPr>
            <a:spLocks noGrp="1" noChangeArrowheads="1"/>
          </p:cNvSpPr>
          <p:nvPr>
            <p:ph type="dt" sz="half" idx="10"/>
          </p:nvPr>
        </p:nvSpPr>
        <p:spPr>
          <a:ln/>
        </p:spPr>
        <p:txBody>
          <a:bodyPr/>
          <a:lstStyle>
            <a:lvl1pPr>
              <a:defRPr/>
            </a:lvl1pPr>
          </a:lstStyle>
          <a:p>
            <a:pPr>
              <a:defRPr/>
            </a:pPr>
            <a:endParaRPr lang="pt-BR"/>
          </a:p>
        </p:txBody>
      </p:sp>
      <p:sp>
        <p:nvSpPr>
          <p:cNvPr id="6" name="Rectangle 5">
            <a:extLst>
              <a:ext uri="{FF2B5EF4-FFF2-40B4-BE49-F238E27FC236}">
                <a16:creationId xmlns:a16="http://schemas.microsoft.com/office/drawing/2014/main" id="{DFF55677-4F7E-429C-AA59-9F4D91E42E4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id="{AD1F72F9-5310-451B-8FA0-E72A226D86F7}"/>
              </a:ext>
            </a:extLst>
          </p:cNvPr>
          <p:cNvSpPr>
            <a:spLocks noGrp="1" noChangeArrowheads="1"/>
          </p:cNvSpPr>
          <p:nvPr>
            <p:ph type="sldNum" sz="quarter" idx="12"/>
          </p:nvPr>
        </p:nvSpPr>
        <p:spPr>
          <a:ln/>
        </p:spPr>
        <p:txBody>
          <a:bodyPr/>
          <a:lstStyle>
            <a:lvl1pPr>
              <a:defRPr/>
            </a:lvl1pPr>
          </a:lstStyle>
          <a:p>
            <a:fld id="{22B993B0-6AD1-46D2-9DA5-9503AEE05B3E}" type="slidenum">
              <a:rPr lang="pt-B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bwMode="auto">
          <a:xfrm>
            <a:off x="2430463" y="3840163"/>
            <a:ext cx="27543125" cy="7200900"/>
          </a:xfrm>
          <a:prstGeom prst="rect">
            <a:avLst/>
          </a:prstGeom>
          <a:noFill/>
          <a:ln w="9525">
            <a:noFill/>
            <a:miter lim="800000"/>
            <a:headEnd/>
            <a:tailEnd/>
          </a:ln>
        </p:spPr>
        <p:txBody>
          <a:bodyPr vert="horz" wrap="square" lIns="413656" tIns="206828" rIns="413656" bIns="206828" numCol="1" anchor="ctr" anchorCtr="0" compatLnSpc="1">
            <a:prstTxWarp prst="textNoShape">
              <a:avLst/>
            </a:prstTxWarp>
          </a:bodyPr>
          <a:lstStyle/>
          <a:p>
            <a:pPr lvl="0"/>
            <a:r>
              <a:rPr lang="pt-BR" altLang="pt-BR"/>
              <a:t>Clique para editar o estilo do título mestre</a:t>
            </a:r>
          </a:p>
        </p:txBody>
      </p:sp>
      <p:sp>
        <p:nvSpPr>
          <p:cNvPr id="1027" name="Rectangle 3"/>
          <p:cNvSpPr>
            <a:spLocks noGrp="1"/>
          </p:cNvSpPr>
          <p:nvPr>
            <p:ph type="body" idx="1"/>
          </p:nvPr>
        </p:nvSpPr>
        <p:spPr bwMode="auto">
          <a:xfrm>
            <a:off x="2430463" y="12480925"/>
            <a:ext cx="27543125" cy="25923875"/>
          </a:xfrm>
          <a:prstGeom prst="rect">
            <a:avLst/>
          </a:prstGeom>
          <a:noFill/>
          <a:ln w="9525">
            <a:noFill/>
            <a:miter lim="800000"/>
            <a:headEnd/>
            <a:tailEnd/>
          </a:ln>
        </p:spPr>
        <p:txBody>
          <a:bodyPr vert="horz" wrap="square" lIns="413656" tIns="206828" rIns="413656" bIns="206828" numCol="1" anchor="t" anchorCtr="0" compatLnSpc="1">
            <a:prstTxWarp prst="textNoShape">
              <a:avLst/>
            </a:prstTxWarp>
          </a:bodyPr>
          <a:lstStyle/>
          <a:p>
            <a:pPr lvl="0"/>
            <a:r>
              <a:rPr lang="pt-BR" altLang="pt-BR"/>
              <a:t>Clique para editar os estilos do texto mestre</a:t>
            </a:r>
          </a:p>
          <a:p>
            <a:pPr lvl="1"/>
            <a:r>
              <a:rPr lang="pt-BR" altLang="pt-BR"/>
              <a:t>Segundo nível</a:t>
            </a:r>
          </a:p>
          <a:p>
            <a:pPr lvl="2"/>
            <a:r>
              <a:rPr lang="pt-BR" altLang="pt-BR"/>
              <a:t>Terceiro nível</a:t>
            </a:r>
          </a:p>
          <a:p>
            <a:pPr lvl="3"/>
            <a:r>
              <a:rPr lang="pt-BR" altLang="pt-BR"/>
              <a:t>Quarto nível</a:t>
            </a:r>
          </a:p>
          <a:p>
            <a:pPr lvl="4"/>
            <a:r>
              <a:rPr lang="pt-BR" altLang="pt-BR"/>
              <a:t>Quinto nível</a:t>
            </a:r>
          </a:p>
        </p:txBody>
      </p:sp>
      <p:sp>
        <p:nvSpPr>
          <p:cNvPr id="1028" name="Rectangle 4">
            <a:extLst>
              <a:ext uri="{FF2B5EF4-FFF2-40B4-BE49-F238E27FC236}">
                <a16:creationId xmlns:a16="http://schemas.microsoft.com/office/drawing/2014/main" id="{B8F57A0D-B4E4-4CEF-88A2-342E670E5177}"/>
              </a:ext>
            </a:extLst>
          </p:cNvPr>
          <p:cNvSpPr>
            <a:spLocks noGrp="1" noChangeArrowheads="1"/>
          </p:cNvSpPr>
          <p:nvPr>
            <p:ph type="dt" sz="half" idx="2"/>
          </p:nvPr>
        </p:nvSpPr>
        <p:spPr bwMode="auto">
          <a:xfrm>
            <a:off x="2430463" y="39365238"/>
            <a:ext cx="6750050" cy="2881312"/>
          </a:xfrm>
          <a:prstGeom prst="rect">
            <a:avLst/>
          </a:prstGeom>
          <a:noFill/>
          <a:ln w="9525">
            <a:noFill/>
            <a:miter lim="800000"/>
          </a:ln>
          <a:effectLst/>
        </p:spPr>
        <p:txBody>
          <a:bodyPr vert="horz" wrap="square" lIns="413656" tIns="206828" rIns="413656" bIns="206828" numCol="1" anchor="t" anchorCtr="0" compatLnSpc="1"/>
          <a:lstStyle>
            <a:lvl1pPr eaLnBrk="1" hangingPunct="1">
              <a:defRPr sz="6300"/>
            </a:lvl1pPr>
          </a:lstStyle>
          <a:p>
            <a:pPr>
              <a:defRPr/>
            </a:pPr>
            <a:endParaRPr lang="pt-BR"/>
          </a:p>
        </p:txBody>
      </p:sp>
      <p:sp>
        <p:nvSpPr>
          <p:cNvPr id="1029" name="Rectangle 5">
            <a:extLst>
              <a:ext uri="{FF2B5EF4-FFF2-40B4-BE49-F238E27FC236}">
                <a16:creationId xmlns:a16="http://schemas.microsoft.com/office/drawing/2014/main" id="{DFF55677-4F7E-429C-AA59-9F4D91E42E41}"/>
              </a:ext>
            </a:extLst>
          </p:cNvPr>
          <p:cNvSpPr>
            <a:spLocks noGrp="1" noChangeArrowheads="1"/>
          </p:cNvSpPr>
          <p:nvPr>
            <p:ph type="ftr" sz="quarter" idx="3"/>
          </p:nvPr>
        </p:nvSpPr>
        <p:spPr bwMode="auto">
          <a:xfrm>
            <a:off x="11071225" y="39365238"/>
            <a:ext cx="10261600" cy="2881312"/>
          </a:xfrm>
          <a:prstGeom prst="rect">
            <a:avLst/>
          </a:prstGeom>
          <a:noFill/>
          <a:ln w="9525">
            <a:noFill/>
            <a:miter lim="800000"/>
          </a:ln>
          <a:effectLst/>
        </p:spPr>
        <p:txBody>
          <a:bodyPr vert="horz" wrap="square" lIns="413656" tIns="206828" rIns="413656" bIns="206828" numCol="1" anchor="t" anchorCtr="0" compatLnSpc="1"/>
          <a:lstStyle>
            <a:lvl1pPr algn="ctr" eaLnBrk="1" hangingPunct="1">
              <a:defRPr sz="6300"/>
            </a:lvl1pPr>
          </a:lstStyle>
          <a:p>
            <a:pPr>
              <a:defRPr/>
            </a:pPr>
            <a:endParaRPr lang="pt-BR"/>
          </a:p>
        </p:txBody>
      </p:sp>
      <p:sp>
        <p:nvSpPr>
          <p:cNvPr id="1030" name="Rectangle 6">
            <a:extLst>
              <a:ext uri="{FF2B5EF4-FFF2-40B4-BE49-F238E27FC236}">
                <a16:creationId xmlns:a16="http://schemas.microsoft.com/office/drawing/2014/main" id="{AD1F72F9-5310-451B-8FA0-E72A226D86F7}"/>
              </a:ext>
            </a:extLst>
          </p:cNvPr>
          <p:cNvSpPr>
            <a:spLocks noGrp="1" noChangeArrowheads="1"/>
          </p:cNvSpPr>
          <p:nvPr>
            <p:ph type="sldNum" sz="quarter" idx="4"/>
          </p:nvPr>
        </p:nvSpPr>
        <p:spPr bwMode="auto">
          <a:xfrm>
            <a:off x="23223538" y="39365238"/>
            <a:ext cx="6750050" cy="2881312"/>
          </a:xfrm>
          <a:prstGeom prst="rect">
            <a:avLst/>
          </a:prstGeom>
          <a:noFill/>
          <a:ln w="9525">
            <a:noFill/>
            <a:miter lim="800000"/>
          </a:ln>
          <a:effectLst/>
        </p:spPr>
        <p:txBody>
          <a:bodyPr vert="horz" wrap="square" lIns="413656" tIns="206828" rIns="413656" bIns="206828" numCol="1" anchor="t" anchorCtr="0" compatLnSpc="1">
            <a:prstTxWarp prst="textNoShape">
              <a:avLst/>
            </a:prstTxWarp>
          </a:bodyPr>
          <a:lstStyle>
            <a:lvl1pPr algn="r" eaLnBrk="1" hangingPunct="1">
              <a:defRPr sz="6300"/>
            </a:lvl1pPr>
          </a:lstStyle>
          <a:p>
            <a:fld id="{B8D0C7FE-7B98-4FBC-9E41-439646B9A267}" type="slidenum">
              <a:rPr lang="pt-BR"/>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137025" rtl="0" eaLnBrk="0" fontAlgn="base" hangingPunct="0">
        <a:spcBef>
          <a:spcPct val="0"/>
        </a:spcBef>
        <a:spcAft>
          <a:spcPct val="0"/>
        </a:spcAft>
        <a:defRPr sz="19900">
          <a:solidFill>
            <a:schemeClr val="tx2"/>
          </a:solidFill>
          <a:latin typeface="+mj-lt"/>
          <a:ea typeface="+mj-ea"/>
          <a:cs typeface="+mj-cs"/>
        </a:defRPr>
      </a:lvl1pPr>
      <a:lvl2pPr algn="ctr" defTabSz="4137025" rtl="0" eaLnBrk="0" fontAlgn="base" hangingPunct="0">
        <a:spcBef>
          <a:spcPct val="0"/>
        </a:spcBef>
        <a:spcAft>
          <a:spcPct val="0"/>
        </a:spcAft>
        <a:defRPr sz="19900">
          <a:solidFill>
            <a:schemeClr val="tx2"/>
          </a:solidFill>
          <a:latin typeface="Times New Roman" panose="02020603050405020304" pitchFamily="18" charset="0"/>
        </a:defRPr>
      </a:lvl2pPr>
      <a:lvl3pPr algn="ctr" defTabSz="4137025" rtl="0" eaLnBrk="0" fontAlgn="base" hangingPunct="0">
        <a:spcBef>
          <a:spcPct val="0"/>
        </a:spcBef>
        <a:spcAft>
          <a:spcPct val="0"/>
        </a:spcAft>
        <a:defRPr sz="19900">
          <a:solidFill>
            <a:schemeClr val="tx2"/>
          </a:solidFill>
          <a:latin typeface="Times New Roman" panose="02020603050405020304" pitchFamily="18" charset="0"/>
        </a:defRPr>
      </a:lvl3pPr>
      <a:lvl4pPr algn="ctr" defTabSz="4137025" rtl="0" eaLnBrk="0" fontAlgn="base" hangingPunct="0">
        <a:spcBef>
          <a:spcPct val="0"/>
        </a:spcBef>
        <a:spcAft>
          <a:spcPct val="0"/>
        </a:spcAft>
        <a:defRPr sz="19900">
          <a:solidFill>
            <a:schemeClr val="tx2"/>
          </a:solidFill>
          <a:latin typeface="Times New Roman" panose="02020603050405020304" pitchFamily="18" charset="0"/>
        </a:defRPr>
      </a:lvl4pPr>
      <a:lvl5pPr algn="ctr" defTabSz="4137025" rtl="0" eaLnBrk="0" fontAlgn="base" hangingPunct="0">
        <a:spcBef>
          <a:spcPct val="0"/>
        </a:spcBef>
        <a:spcAft>
          <a:spcPct val="0"/>
        </a:spcAft>
        <a:defRPr sz="19900">
          <a:solidFill>
            <a:schemeClr val="tx2"/>
          </a:solidFill>
          <a:latin typeface="Times New Roman" panose="02020603050405020304" pitchFamily="18" charset="0"/>
        </a:defRPr>
      </a:lvl5pPr>
      <a:lvl6pPr marL="457200" algn="ctr" defTabSz="4137025" rtl="0" fontAlgn="base">
        <a:spcBef>
          <a:spcPct val="0"/>
        </a:spcBef>
        <a:spcAft>
          <a:spcPct val="0"/>
        </a:spcAft>
        <a:defRPr sz="19900">
          <a:solidFill>
            <a:schemeClr val="tx2"/>
          </a:solidFill>
          <a:latin typeface="Times New Roman" panose="02020603050405020304" pitchFamily="18" charset="0"/>
        </a:defRPr>
      </a:lvl6pPr>
      <a:lvl7pPr marL="914400" algn="ctr" defTabSz="4137025" rtl="0" fontAlgn="base">
        <a:spcBef>
          <a:spcPct val="0"/>
        </a:spcBef>
        <a:spcAft>
          <a:spcPct val="0"/>
        </a:spcAft>
        <a:defRPr sz="19900">
          <a:solidFill>
            <a:schemeClr val="tx2"/>
          </a:solidFill>
          <a:latin typeface="Times New Roman" panose="02020603050405020304" pitchFamily="18" charset="0"/>
        </a:defRPr>
      </a:lvl7pPr>
      <a:lvl8pPr marL="1371600" algn="ctr" defTabSz="4137025" rtl="0" fontAlgn="base">
        <a:spcBef>
          <a:spcPct val="0"/>
        </a:spcBef>
        <a:spcAft>
          <a:spcPct val="0"/>
        </a:spcAft>
        <a:defRPr sz="19900">
          <a:solidFill>
            <a:schemeClr val="tx2"/>
          </a:solidFill>
          <a:latin typeface="Times New Roman" panose="02020603050405020304" pitchFamily="18" charset="0"/>
        </a:defRPr>
      </a:lvl8pPr>
      <a:lvl9pPr marL="1828800" algn="ctr" defTabSz="4137025" rtl="0" fontAlgn="base">
        <a:spcBef>
          <a:spcPct val="0"/>
        </a:spcBef>
        <a:spcAft>
          <a:spcPct val="0"/>
        </a:spcAft>
        <a:defRPr sz="19900">
          <a:solidFill>
            <a:schemeClr val="tx2"/>
          </a:solidFill>
          <a:latin typeface="Times New Roman" panose="02020603050405020304" pitchFamily="18" charset="0"/>
        </a:defRPr>
      </a:lvl9pPr>
    </p:titleStyle>
    <p:bodyStyle>
      <a:lvl1pPr marL="1550988" indent="-1550988" algn="l" defTabSz="4137025" rtl="0" eaLnBrk="0" fontAlgn="base" hangingPunct="0">
        <a:spcBef>
          <a:spcPct val="20000"/>
        </a:spcBef>
        <a:spcAft>
          <a:spcPct val="0"/>
        </a:spcAft>
        <a:buChar char="•"/>
        <a:defRPr sz="14500">
          <a:solidFill>
            <a:schemeClr val="tx1"/>
          </a:solidFill>
          <a:latin typeface="+mn-lt"/>
          <a:ea typeface="+mn-ea"/>
          <a:cs typeface="+mn-cs"/>
        </a:defRPr>
      </a:lvl1pPr>
      <a:lvl2pPr marL="3360738" indent="-1292225" algn="l" defTabSz="4137025" rtl="0" eaLnBrk="0" fontAlgn="base" hangingPunct="0">
        <a:spcBef>
          <a:spcPct val="20000"/>
        </a:spcBef>
        <a:spcAft>
          <a:spcPct val="0"/>
        </a:spcAft>
        <a:buChar char="–"/>
        <a:defRPr sz="12700">
          <a:solidFill>
            <a:schemeClr val="tx1"/>
          </a:solidFill>
          <a:latin typeface="+mn-lt"/>
        </a:defRPr>
      </a:lvl2pPr>
      <a:lvl3pPr marL="5170488" indent="-1033463" algn="l" defTabSz="4137025" rtl="0" eaLnBrk="0" fontAlgn="base" hangingPunct="0">
        <a:spcBef>
          <a:spcPct val="20000"/>
        </a:spcBef>
        <a:spcAft>
          <a:spcPct val="0"/>
        </a:spcAft>
        <a:buChar char="•"/>
        <a:defRPr sz="10900">
          <a:solidFill>
            <a:schemeClr val="tx1"/>
          </a:solidFill>
          <a:latin typeface="+mn-lt"/>
        </a:defRPr>
      </a:lvl3pPr>
      <a:lvl4pPr marL="7239000" indent="-1033463" algn="l" defTabSz="4137025" rtl="0" eaLnBrk="0" fontAlgn="base" hangingPunct="0">
        <a:spcBef>
          <a:spcPct val="20000"/>
        </a:spcBef>
        <a:spcAft>
          <a:spcPct val="0"/>
        </a:spcAft>
        <a:buChar char="–"/>
        <a:defRPr sz="9000">
          <a:solidFill>
            <a:schemeClr val="tx1"/>
          </a:solidFill>
          <a:latin typeface="+mn-lt"/>
        </a:defRPr>
      </a:lvl4pPr>
      <a:lvl5pPr marL="9307513" indent="-1035050" algn="l" defTabSz="4137025" rtl="0" eaLnBrk="0" fontAlgn="base" hangingPunct="0">
        <a:spcBef>
          <a:spcPct val="20000"/>
        </a:spcBef>
        <a:spcAft>
          <a:spcPct val="0"/>
        </a:spcAft>
        <a:buChar char="»"/>
        <a:defRPr sz="9000">
          <a:solidFill>
            <a:schemeClr val="tx1"/>
          </a:solidFill>
          <a:latin typeface="+mn-lt"/>
        </a:defRPr>
      </a:lvl5pPr>
      <a:lvl6pPr marL="9765030" indent="-1035050" algn="l" defTabSz="4137025" rtl="0" fontAlgn="base">
        <a:spcBef>
          <a:spcPct val="20000"/>
        </a:spcBef>
        <a:spcAft>
          <a:spcPct val="0"/>
        </a:spcAft>
        <a:buChar char="»"/>
        <a:defRPr sz="9000">
          <a:solidFill>
            <a:schemeClr val="tx1"/>
          </a:solidFill>
          <a:latin typeface="+mn-lt"/>
        </a:defRPr>
      </a:lvl6pPr>
      <a:lvl7pPr marL="10222230" indent="-1035050" algn="l" defTabSz="4137025" rtl="0" fontAlgn="base">
        <a:spcBef>
          <a:spcPct val="20000"/>
        </a:spcBef>
        <a:spcAft>
          <a:spcPct val="0"/>
        </a:spcAft>
        <a:buChar char="»"/>
        <a:defRPr sz="9000">
          <a:solidFill>
            <a:schemeClr val="tx1"/>
          </a:solidFill>
          <a:latin typeface="+mn-lt"/>
        </a:defRPr>
      </a:lvl7pPr>
      <a:lvl8pPr marL="10679430" indent="-1035050" algn="l" defTabSz="4137025" rtl="0" fontAlgn="base">
        <a:spcBef>
          <a:spcPct val="20000"/>
        </a:spcBef>
        <a:spcAft>
          <a:spcPct val="0"/>
        </a:spcAft>
        <a:buChar char="»"/>
        <a:defRPr sz="9000">
          <a:solidFill>
            <a:schemeClr val="tx1"/>
          </a:solidFill>
          <a:latin typeface="+mn-lt"/>
        </a:defRPr>
      </a:lvl8pPr>
      <a:lvl9pPr marL="11136630" indent="-1035050" algn="l" defTabSz="4137025" rtl="0" fontAlgn="base">
        <a:spcBef>
          <a:spcPct val="20000"/>
        </a:spcBef>
        <a:spcAft>
          <a:spcPct val="0"/>
        </a:spcAft>
        <a:buChar char="»"/>
        <a:defRPr sz="9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1.bin"/><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m 24" descr="fundo para banner.png"/>
          <p:cNvPicPr>
            <a:picLocks noChangeAspect="1"/>
          </p:cNvPicPr>
          <p:nvPr/>
        </p:nvPicPr>
        <p:blipFill>
          <a:blip r:embed="rId3"/>
          <a:stretch>
            <a:fillRect/>
          </a:stretch>
        </p:blipFill>
        <p:spPr>
          <a:xfrm>
            <a:off x="0" y="0"/>
            <a:ext cx="32404050" cy="45817580"/>
          </a:xfrm>
          <a:prstGeom prst="rect">
            <a:avLst/>
          </a:prstGeom>
        </p:spPr>
      </p:pic>
      <p:sp>
        <p:nvSpPr>
          <p:cNvPr id="55" name="Title 1">
            <a:extLst>
              <a:ext uri="{FF2B5EF4-FFF2-40B4-BE49-F238E27FC236}">
                <a16:creationId xmlns:a16="http://schemas.microsoft.com/office/drawing/2014/main" id="{A53C3693-0FDC-47E9-9B15-AA4A31A4ED1E}"/>
              </a:ext>
            </a:extLst>
          </p:cNvPr>
          <p:cNvSpPr txBox="1"/>
          <p:nvPr/>
        </p:nvSpPr>
        <p:spPr>
          <a:xfrm>
            <a:off x="1147763" y="7829550"/>
            <a:ext cx="30110112" cy="2212975"/>
          </a:xfrm>
          <a:prstGeom prst="rect">
            <a:avLst/>
          </a:prstGeom>
        </p:spPr>
        <p:txBody>
          <a:bodyPr>
            <a:noAutofit/>
          </a:bodyPr>
          <a:lstStyle>
            <a:lvl1pPr algn="ctr" defTabSz="4137025" rtl="0" eaLnBrk="0" fontAlgn="base" hangingPunct="0">
              <a:spcBef>
                <a:spcPct val="0"/>
              </a:spcBef>
              <a:spcAft>
                <a:spcPct val="0"/>
              </a:spcAft>
              <a:defRPr sz="19900">
                <a:solidFill>
                  <a:schemeClr val="tx2"/>
                </a:solidFill>
                <a:latin typeface="+mj-lt"/>
                <a:ea typeface="+mj-ea"/>
                <a:cs typeface="+mj-cs"/>
              </a:defRPr>
            </a:lvl1pPr>
            <a:lvl2pPr algn="ctr" defTabSz="4137025" rtl="0" eaLnBrk="0" fontAlgn="base" hangingPunct="0">
              <a:spcBef>
                <a:spcPct val="0"/>
              </a:spcBef>
              <a:spcAft>
                <a:spcPct val="0"/>
              </a:spcAft>
              <a:defRPr sz="19900">
                <a:solidFill>
                  <a:schemeClr val="tx2"/>
                </a:solidFill>
                <a:latin typeface="Times New Roman" panose="02020603050405020304" pitchFamily="18" charset="0"/>
              </a:defRPr>
            </a:lvl2pPr>
            <a:lvl3pPr algn="ctr" defTabSz="4137025" rtl="0" eaLnBrk="0" fontAlgn="base" hangingPunct="0">
              <a:spcBef>
                <a:spcPct val="0"/>
              </a:spcBef>
              <a:spcAft>
                <a:spcPct val="0"/>
              </a:spcAft>
              <a:defRPr sz="19900">
                <a:solidFill>
                  <a:schemeClr val="tx2"/>
                </a:solidFill>
                <a:latin typeface="Times New Roman" panose="02020603050405020304" pitchFamily="18" charset="0"/>
              </a:defRPr>
            </a:lvl3pPr>
            <a:lvl4pPr algn="ctr" defTabSz="4137025" rtl="0" eaLnBrk="0" fontAlgn="base" hangingPunct="0">
              <a:spcBef>
                <a:spcPct val="0"/>
              </a:spcBef>
              <a:spcAft>
                <a:spcPct val="0"/>
              </a:spcAft>
              <a:defRPr sz="19900">
                <a:solidFill>
                  <a:schemeClr val="tx2"/>
                </a:solidFill>
                <a:latin typeface="Times New Roman" panose="02020603050405020304" pitchFamily="18" charset="0"/>
              </a:defRPr>
            </a:lvl4pPr>
            <a:lvl5pPr algn="ctr" defTabSz="4137025" rtl="0" eaLnBrk="0" fontAlgn="base" hangingPunct="0">
              <a:spcBef>
                <a:spcPct val="0"/>
              </a:spcBef>
              <a:spcAft>
                <a:spcPct val="0"/>
              </a:spcAft>
              <a:defRPr sz="19900">
                <a:solidFill>
                  <a:schemeClr val="tx2"/>
                </a:solidFill>
                <a:latin typeface="Times New Roman" panose="02020603050405020304" pitchFamily="18" charset="0"/>
              </a:defRPr>
            </a:lvl5pPr>
            <a:lvl6pPr marL="457200" algn="ctr" defTabSz="4137025" rtl="0" fontAlgn="base">
              <a:spcBef>
                <a:spcPct val="0"/>
              </a:spcBef>
              <a:spcAft>
                <a:spcPct val="0"/>
              </a:spcAft>
              <a:defRPr sz="19900">
                <a:solidFill>
                  <a:schemeClr val="tx2"/>
                </a:solidFill>
                <a:latin typeface="Times New Roman" panose="02020603050405020304" pitchFamily="18" charset="0"/>
              </a:defRPr>
            </a:lvl6pPr>
            <a:lvl7pPr marL="914400" algn="ctr" defTabSz="4137025" rtl="0" fontAlgn="base">
              <a:spcBef>
                <a:spcPct val="0"/>
              </a:spcBef>
              <a:spcAft>
                <a:spcPct val="0"/>
              </a:spcAft>
              <a:defRPr sz="19900">
                <a:solidFill>
                  <a:schemeClr val="tx2"/>
                </a:solidFill>
                <a:latin typeface="Times New Roman" panose="02020603050405020304" pitchFamily="18" charset="0"/>
              </a:defRPr>
            </a:lvl7pPr>
            <a:lvl8pPr marL="1371600" algn="ctr" defTabSz="4137025" rtl="0" fontAlgn="base">
              <a:spcBef>
                <a:spcPct val="0"/>
              </a:spcBef>
              <a:spcAft>
                <a:spcPct val="0"/>
              </a:spcAft>
              <a:defRPr sz="19900">
                <a:solidFill>
                  <a:schemeClr val="tx2"/>
                </a:solidFill>
                <a:latin typeface="Times New Roman" panose="02020603050405020304" pitchFamily="18" charset="0"/>
              </a:defRPr>
            </a:lvl8pPr>
            <a:lvl9pPr marL="1828800" algn="ctr" defTabSz="4137025" rtl="0" fontAlgn="base">
              <a:spcBef>
                <a:spcPct val="0"/>
              </a:spcBef>
              <a:spcAft>
                <a:spcPct val="0"/>
              </a:spcAft>
              <a:defRPr sz="19900">
                <a:solidFill>
                  <a:schemeClr val="tx2"/>
                </a:solidFill>
                <a:latin typeface="Times New Roman" panose="02020603050405020304" pitchFamily="18" charset="0"/>
              </a:defRPr>
            </a:lvl9pPr>
          </a:lstStyle>
          <a:p>
            <a:pPr eaLnBrk="1" hangingPunct="1">
              <a:defRPr/>
            </a:pPr>
            <a:r>
              <a:rPr lang="pt-BR" sz="7200" b="1" dirty="0">
                <a:latin typeface="Arial" panose="020B0604020202020204" pitchFamily="34" charset="0"/>
                <a:ea typeface="Geneva" panose="020B0503030404040204" pitchFamily="124" charset="-128"/>
                <a:cs typeface="Arial" panose="020B0604020202020204" pitchFamily="34" charset="0"/>
              </a:rPr>
              <a:t>EQUIPAMENTOS LABORATORIAIS ACESSÍVEIS PARA O ENSINO EXPERIMENTAL DE QUÍMICA NO ENSINO MÉDIO</a:t>
            </a:r>
            <a:endParaRPr lang="en-US" sz="7200" dirty="0">
              <a:latin typeface="Arial" panose="020B0604020202020204" pitchFamily="34" charset="0"/>
              <a:ea typeface="Geneva" panose="020B0503030404040204" pitchFamily="124" charset="-128"/>
              <a:cs typeface="Arial" panose="020B0604020202020204" pitchFamily="34" charset="0"/>
            </a:endParaRPr>
          </a:p>
        </p:txBody>
      </p:sp>
      <p:sp>
        <p:nvSpPr>
          <p:cNvPr id="3075" name="Title 1"/>
          <p:cNvSpPr txBox="1">
            <a:spLocks noChangeArrowheads="1"/>
          </p:cNvSpPr>
          <p:nvPr/>
        </p:nvSpPr>
        <p:spPr bwMode="auto">
          <a:xfrm>
            <a:off x="2430463" y="9972675"/>
            <a:ext cx="27544712" cy="2211387"/>
          </a:xfrm>
          <a:prstGeom prst="rect">
            <a:avLst/>
          </a:prstGeom>
          <a:noFill/>
          <a:ln w="9525">
            <a:noFill/>
            <a:miter lim="800000"/>
            <a:headEnd/>
            <a:tailEnd/>
          </a:ln>
        </p:spPr>
        <p:txBody>
          <a:bodyPr lIns="432054" tIns="216027" rIns="432054" bIns="216027" anchor="ctr"/>
          <a:lstStyle/>
          <a:p>
            <a:pPr algn="ctr" eaLnBrk="1" hangingPunct="1"/>
            <a:r>
              <a:rPr lang="pt-BR" altLang="pt-BR" sz="4000" b="1" dirty="0">
                <a:latin typeface="Calibri" pitchFamily="34" charset="0"/>
                <a:ea typeface="Geneva" pitchFamily="34" charset="0"/>
                <a:cs typeface="Geneva" pitchFamily="34" charset="0"/>
              </a:rPr>
              <a:t>Maria do Carmo S. da Silva</a:t>
            </a:r>
            <a:r>
              <a:rPr lang="pt-BR" altLang="pt-BR" sz="4000" b="1" baseline="30000" dirty="0">
                <a:latin typeface="Calibri" pitchFamily="34" charset="0"/>
                <a:ea typeface="Geneva" pitchFamily="34" charset="0"/>
                <a:cs typeface="Geneva" pitchFamily="34" charset="0"/>
              </a:rPr>
              <a:t>1</a:t>
            </a:r>
            <a:r>
              <a:rPr lang="pt-BR" altLang="pt-BR" sz="4000" b="1" dirty="0">
                <a:latin typeface="Calibri" pitchFamily="34" charset="0"/>
                <a:ea typeface="Geneva" pitchFamily="34" charset="0"/>
                <a:cs typeface="Geneva" pitchFamily="34" charset="0"/>
              </a:rPr>
              <a:t>; Maria de Fátima de Carvalho</a:t>
            </a:r>
            <a:r>
              <a:rPr lang="pt-BR" altLang="pt-BR" sz="4000" b="1" baseline="30000" dirty="0">
                <a:latin typeface="Calibri" pitchFamily="34" charset="0"/>
                <a:ea typeface="Geneva" pitchFamily="34" charset="0"/>
                <a:cs typeface="Geneva" pitchFamily="34" charset="0"/>
              </a:rPr>
              <a:t>2</a:t>
            </a:r>
            <a:r>
              <a:rPr lang="pt-BR" altLang="pt-BR" sz="4000" b="1" dirty="0">
                <a:latin typeface="Calibri" pitchFamily="34" charset="0"/>
                <a:ea typeface="Geneva" pitchFamily="34" charset="0"/>
                <a:cs typeface="Geneva" pitchFamily="34" charset="0"/>
              </a:rPr>
              <a:t>; Raíssa C. C. Fernandes</a:t>
            </a:r>
            <a:r>
              <a:rPr lang="pt-BR" altLang="pt-BR" sz="4000" b="1" baseline="30000" dirty="0">
                <a:latin typeface="Calibri" pitchFamily="34" charset="0"/>
                <a:ea typeface="Geneva" pitchFamily="34" charset="0"/>
                <a:cs typeface="Geneva" pitchFamily="34" charset="0"/>
              </a:rPr>
              <a:t>3</a:t>
            </a:r>
            <a:r>
              <a:rPr lang="pt-BR" altLang="pt-BR" sz="4000" b="1" dirty="0">
                <a:latin typeface="Calibri" pitchFamily="34" charset="0"/>
                <a:ea typeface="Geneva" pitchFamily="34" charset="0"/>
                <a:cs typeface="Geneva" pitchFamily="34" charset="0"/>
              </a:rPr>
              <a:t>; Marisa S. Gomes.</a:t>
            </a:r>
            <a:r>
              <a:rPr lang="pt-BR" altLang="pt-BR" sz="4000" b="1" baseline="30000" dirty="0">
                <a:latin typeface="Calibri" pitchFamily="34" charset="0"/>
                <a:ea typeface="Geneva" pitchFamily="34" charset="0"/>
                <a:cs typeface="Geneva" pitchFamily="34" charset="0"/>
              </a:rPr>
              <a:t>4</a:t>
            </a:r>
            <a:r>
              <a:rPr lang="pt-BR" altLang="pt-BR" sz="4000" b="1" dirty="0">
                <a:latin typeface="Calibri" pitchFamily="34" charset="0"/>
                <a:ea typeface="Geneva" pitchFamily="34" charset="0"/>
                <a:cs typeface="Geneva" pitchFamily="34" charset="0"/>
              </a:rPr>
              <a:t>; Francisco J. B. da Silva</a:t>
            </a:r>
            <a:r>
              <a:rPr lang="pt-BR" altLang="pt-BR" sz="4000" b="1" baseline="30000" dirty="0">
                <a:latin typeface="Calibri" pitchFamily="34" charset="0"/>
                <a:ea typeface="Geneva" pitchFamily="34" charset="0"/>
                <a:cs typeface="Geneva" pitchFamily="34" charset="0"/>
              </a:rPr>
              <a:t>5</a:t>
            </a:r>
          </a:p>
          <a:p>
            <a:pPr algn="ctr" eaLnBrk="1" hangingPunct="1"/>
            <a:r>
              <a:rPr lang="pt-BR" altLang="pt-BR" sz="3000" dirty="0">
                <a:latin typeface="Calibri" pitchFamily="34" charset="0"/>
                <a:ea typeface="Geneva" pitchFamily="34" charset="0"/>
                <a:cs typeface="Geneva" pitchFamily="34" charset="0"/>
              </a:rPr>
              <a:t>Instituto Federal de Educação, Ciência e Tecnologia do Piauí - IFPI - Campus Paulistana</a:t>
            </a:r>
            <a:r>
              <a:rPr lang="pt-BR" altLang="pt-BR" sz="3000" baseline="30000" dirty="0">
                <a:latin typeface="Calibri" pitchFamily="34" charset="0"/>
                <a:ea typeface="Geneva" pitchFamily="34" charset="0"/>
                <a:cs typeface="Geneva" pitchFamily="34" charset="0"/>
              </a:rPr>
              <a:t>12345</a:t>
            </a:r>
            <a:r>
              <a:rPr lang="pt-BR" altLang="pt-BR" sz="3000" dirty="0">
                <a:latin typeface="Calibri" pitchFamily="34" charset="0"/>
                <a:ea typeface="Geneva" pitchFamily="34" charset="0"/>
                <a:cs typeface="Geneva" pitchFamily="34" charset="0"/>
              </a:rPr>
              <a:t>.</a:t>
            </a:r>
          </a:p>
          <a:p>
            <a:pPr algn="ctr" eaLnBrk="1" hangingPunct="1"/>
            <a:r>
              <a:rPr lang="pt-BR" altLang="pt-BR" sz="3000" dirty="0">
                <a:latin typeface="Calibri" pitchFamily="34" charset="0"/>
                <a:ea typeface="Geneva" pitchFamily="34" charset="0"/>
                <a:cs typeface="Geneva" pitchFamily="34" charset="0"/>
              </a:rPr>
              <a:t> Email: capau.2023120lqui0001@aluno.ifpi.edu.br</a:t>
            </a:r>
            <a:r>
              <a:rPr lang="pt-BR" altLang="pt-BR" sz="3000" baseline="30000" dirty="0">
                <a:latin typeface="Calibri" pitchFamily="34" charset="0"/>
                <a:ea typeface="Geneva" pitchFamily="34" charset="0"/>
                <a:cs typeface="Geneva" pitchFamily="34" charset="0"/>
              </a:rPr>
              <a:t>1</a:t>
            </a:r>
            <a:r>
              <a:rPr lang="pt-BR" altLang="pt-BR" sz="3000" dirty="0">
                <a:latin typeface="Calibri" pitchFamily="34" charset="0"/>
                <a:ea typeface="Geneva" pitchFamily="34" charset="0"/>
                <a:cs typeface="Geneva" pitchFamily="34" charset="0"/>
              </a:rPr>
              <a:t>; </a:t>
            </a:r>
            <a:r>
              <a:rPr lang="fr-FR" altLang="pt-BR" sz="3000" dirty="0">
                <a:latin typeface="Calibri" pitchFamily="34" charset="0"/>
                <a:ea typeface="Geneva" pitchFamily="34" charset="0"/>
                <a:cs typeface="Geneva" pitchFamily="34" charset="0"/>
              </a:rPr>
              <a:t>Email: capau.2023120lqui0013@aluno.ifpi.edu.br</a:t>
            </a:r>
            <a:r>
              <a:rPr lang="fr-FR" altLang="pt-BR" sz="3000" baseline="30000" dirty="0">
                <a:latin typeface="Calibri" pitchFamily="34" charset="0"/>
                <a:ea typeface="Geneva" pitchFamily="34" charset="0"/>
                <a:cs typeface="Geneva" pitchFamily="34" charset="0"/>
              </a:rPr>
              <a:t>2</a:t>
            </a:r>
            <a:r>
              <a:rPr lang="fr-FR" altLang="pt-BR" sz="3000" dirty="0">
                <a:latin typeface="Calibri" pitchFamily="34" charset="0"/>
                <a:ea typeface="Geneva" pitchFamily="34" charset="0"/>
                <a:cs typeface="Geneva" pitchFamily="34" charset="0"/>
              </a:rPr>
              <a:t>; Email: capau.2023120lqui0007@aluno.ifpi.edu.br3; Email:capau.2023120lqui0006@aluno.ifpi.edu.br</a:t>
            </a:r>
            <a:r>
              <a:rPr lang="fr-FR" altLang="pt-BR" sz="3000" baseline="30000" dirty="0">
                <a:latin typeface="Calibri" pitchFamily="34" charset="0"/>
                <a:ea typeface="Geneva" pitchFamily="34" charset="0"/>
                <a:cs typeface="Geneva" pitchFamily="34" charset="0"/>
              </a:rPr>
              <a:t>4</a:t>
            </a:r>
            <a:r>
              <a:rPr lang="fr-FR" altLang="pt-BR" sz="3000" dirty="0">
                <a:latin typeface="Calibri" pitchFamily="34" charset="0"/>
                <a:ea typeface="Geneva" pitchFamily="34" charset="0"/>
                <a:cs typeface="Geneva" pitchFamily="34" charset="0"/>
              </a:rPr>
              <a:t>; Email: francisco.balduino@ifpi.edu.br</a:t>
            </a:r>
            <a:r>
              <a:rPr lang="fr-FR" altLang="pt-BR" sz="3000" baseline="30000" dirty="0">
                <a:latin typeface="Calibri" pitchFamily="34" charset="0"/>
                <a:ea typeface="Geneva" pitchFamily="34" charset="0"/>
                <a:cs typeface="Geneva" pitchFamily="34" charset="0"/>
              </a:rPr>
              <a:t>5</a:t>
            </a:r>
            <a:endParaRPr lang="en-US" altLang="pt-BR" sz="3000" baseline="30000" dirty="0">
              <a:latin typeface="Arial" charset="0"/>
              <a:ea typeface="Geneva" pitchFamily="34" charset="0"/>
              <a:cs typeface="Geneva" pitchFamily="34" charset="0"/>
            </a:endParaRPr>
          </a:p>
        </p:txBody>
      </p:sp>
      <p:sp>
        <p:nvSpPr>
          <p:cNvPr id="3076" name="Subtitle 2"/>
          <p:cNvSpPr txBox="1">
            <a:spLocks noChangeArrowheads="1"/>
          </p:cNvSpPr>
          <p:nvPr/>
        </p:nvSpPr>
        <p:spPr bwMode="auto">
          <a:xfrm>
            <a:off x="1204913" y="19172237"/>
            <a:ext cx="14400212" cy="7162800"/>
          </a:xfrm>
          <a:prstGeom prst="rect">
            <a:avLst/>
          </a:prstGeom>
          <a:noFill/>
          <a:ln w="9525">
            <a:noFill/>
            <a:miter lim="800000"/>
            <a:headEnd/>
            <a:tailEnd/>
          </a:ln>
        </p:spPr>
        <p:txBody>
          <a:bodyPr lIns="0" tIns="0" rIns="0" bIns="0"/>
          <a:lstStyle/>
          <a:p>
            <a:pPr eaLnBrk="1" hangingPunct="1">
              <a:spcBef>
                <a:spcPct val="20000"/>
              </a:spcBef>
            </a:pPr>
            <a:r>
              <a:rPr lang="pt-BR" altLang="pt-BR" sz="6000" b="1" dirty="0">
                <a:latin typeface="Arial" charset="0"/>
                <a:ea typeface="Geneva" pitchFamily="34" charset="0"/>
                <a:cs typeface="Geneva" pitchFamily="34" charset="0"/>
              </a:rPr>
              <a:t>METODOLOGIA</a:t>
            </a:r>
            <a:endParaRPr lang="pt-BR" altLang="pt-BR" dirty="0">
              <a:latin typeface="Arial" charset="0"/>
              <a:ea typeface="Geneva" pitchFamily="34" charset="0"/>
              <a:cs typeface="Geneva" pitchFamily="34" charset="0"/>
            </a:endParaRPr>
          </a:p>
          <a:p>
            <a:pPr algn="just" rtl="0" eaLnBrk="1" fontAlgn="base" hangingPunct="1">
              <a:spcBef>
                <a:spcPts val="648"/>
              </a:spcBef>
              <a:spcAft>
                <a:spcPts val="0"/>
              </a:spcAft>
            </a:pPr>
            <a:r>
              <a:rPr lang="pt-BR" sz="2700" kern="1200" dirty="0">
                <a:solidFill>
                  <a:srgbClr val="000000"/>
                </a:solidFill>
                <a:effectLst/>
                <a:latin typeface="Arial" panose="020B0604020202020204" pitchFamily="34" charset="0"/>
                <a:ea typeface="Geneva" panose="020B0503030404040204"/>
                <a:cs typeface="Arial" panose="020B0604020202020204" pitchFamily="34" charset="0"/>
              </a:rPr>
              <a:t>Foi realizado uma aula prática com a utilização de materiais acessíveis e de baixo custo no dia 12 de agosto de 2024 no Centro Estadual de Tempo Integrado Severo Rocha (CETI Severo Rocha), em Jacobina do Piauí, na turma do 1º ano do ensino médio, com 25 alunos. O experimento foi realizado baseando-se no conteúdo de misturas homogêneas e heterogêneas e seus processos de separação e para isso construímos dois equipamentos laboratoriais, um destilador, para construí-lo utilizamos um candeeiro, 200mL de álcool, isqueiro, sal, água, 1 metro (m) de mangueira cristal, arames, cola </a:t>
            </a:r>
            <a:r>
              <a:rPr lang="pt-BR" sz="2700" kern="1200" dirty="0" err="1">
                <a:solidFill>
                  <a:srgbClr val="000000"/>
                </a:solidFill>
                <a:effectLst/>
                <a:latin typeface="Arial" panose="020B0604020202020204" pitchFamily="34" charset="0"/>
                <a:ea typeface="Geneva" panose="020B0503030404040204"/>
                <a:cs typeface="Arial" panose="020B0604020202020204" pitchFamily="34" charset="0"/>
              </a:rPr>
              <a:t>durepoxi</a:t>
            </a:r>
            <a:r>
              <a:rPr lang="pt-BR" sz="2700" kern="1200" dirty="0">
                <a:solidFill>
                  <a:srgbClr val="000000"/>
                </a:solidFill>
                <a:effectLst/>
                <a:latin typeface="Arial" panose="020B0604020202020204" pitchFamily="34" charset="0"/>
                <a:ea typeface="Geneva" panose="020B0503030404040204"/>
                <a:cs typeface="Arial" panose="020B0604020202020204" pitchFamily="34" charset="0"/>
              </a:rPr>
              <a:t>, garrafa plástica de 500mL, copo, pote de vidro com tampa metálica, e um funil de decantação, na sua construção foi utilizado uma garrafa PET de 2 litros, um copo, um canudo, um prendedor de roupa, cola </a:t>
            </a:r>
            <a:r>
              <a:rPr lang="pt-BR" sz="2700" i="1" kern="1200" dirty="0" err="1">
                <a:solidFill>
                  <a:srgbClr val="000000"/>
                </a:solidFill>
                <a:effectLst/>
                <a:latin typeface="Arial" panose="020B0604020202020204" pitchFamily="34" charset="0"/>
                <a:ea typeface="Geneva" panose="020B0503030404040204"/>
                <a:cs typeface="Arial" panose="020B0604020202020204" pitchFamily="34" charset="0"/>
              </a:rPr>
              <a:t>tek</a:t>
            </a:r>
            <a:r>
              <a:rPr lang="pt-BR" sz="2700" i="1" kern="1200" dirty="0">
                <a:solidFill>
                  <a:srgbClr val="000000"/>
                </a:solidFill>
                <a:effectLst/>
                <a:latin typeface="Arial" panose="020B0604020202020204" pitchFamily="34" charset="0"/>
                <a:ea typeface="Geneva" panose="020B0503030404040204"/>
                <a:cs typeface="Arial" panose="020B0604020202020204" pitchFamily="34" charset="0"/>
              </a:rPr>
              <a:t> </a:t>
            </a:r>
            <a:r>
              <a:rPr lang="pt-BR" sz="2700" i="1" kern="1200" dirty="0" err="1">
                <a:solidFill>
                  <a:srgbClr val="000000"/>
                </a:solidFill>
                <a:effectLst/>
                <a:latin typeface="Arial" panose="020B0604020202020204" pitchFamily="34" charset="0"/>
                <a:ea typeface="Geneva" panose="020B0503030404040204"/>
                <a:cs typeface="Arial" panose="020B0604020202020204" pitchFamily="34" charset="0"/>
              </a:rPr>
              <a:t>bond</a:t>
            </a:r>
            <a:r>
              <a:rPr lang="pt-BR" sz="2700" kern="1200" dirty="0">
                <a:solidFill>
                  <a:srgbClr val="000000"/>
                </a:solidFill>
                <a:effectLst/>
                <a:latin typeface="Arial" panose="020B0604020202020204" pitchFamily="34" charset="0"/>
                <a:ea typeface="Geneva" panose="020B0503030404040204"/>
                <a:cs typeface="Arial" panose="020B0604020202020204" pitchFamily="34" charset="0"/>
              </a:rPr>
              <a:t>, 150 mililitros (</a:t>
            </a:r>
            <a:r>
              <a:rPr lang="pt-BR" sz="2700" kern="1200" dirty="0" err="1">
                <a:solidFill>
                  <a:srgbClr val="000000"/>
                </a:solidFill>
                <a:effectLst/>
                <a:latin typeface="Arial" panose="020B0604020202020204" pitchFamily="34" charset="0"/>
                <a:ea typeface="Geneva" panose="020B0503030404040204"/>
                <a:cs typeface="Arial" panose="020B0604020202020204" pitchFamily="34" charset="0"/>
              </a:rPr>
              <a:t>mL</a:t>
            </a:r>
            <a:r>
              <a:rPr lang="pt-BR" sz="2700" kern="1200" dirty="0">
                <a:solidFill>
                  <a:srgbClr val="000000"/>
                </a:solidFill>
                <a:effectLst/>
                <a:latin typeface="Arial" panose="020B0604020202020204" pitchFamily="34" charset="0"/>
                <a:ea typeface="Geneva" panose="020B0503030404040204"/>
                <a:cs typeface="Arial" panose="020B0604020202020204" pitchFamily="34" charset="0"/>
              </a:rPr>
              <a:t>) de água e 100mL de óleo reaproveitado.</a:t>
            </a:r>
            <a:endParaRPr lang="pt-BR" sz="2700" dirty="0">
              <a:effectLst/>
              <a:latin typeface="Arial" panose="020B0604020202020204" pitchFamily="34" charset="0"/>
              <a:cs typeface="Arial" panose="020B0604020202020204" pitchFamily="34" charset="0"/>
            </a:endParaRPr>
          </a:p>
          <a:p>
            <a:pPr algn="just" rtl="0" eaLnBrk="1" fontAlgn="base" hangingPunct="1">
              <a:spcBef>
                <a:spcPts val="648"/>
              </a:spcBef>
              <a:spcAft>
                <a:spcPts val="0"/>
              </a:spcAft>
            </a:pPr>
            <a:r>
              <a:rPr lang="pt-BR" sz="2700" kern="1200" dirty="0">
                <a:solidFill>
                  <a:srgbClr val="000000"/>
                </a:solidFill>
                <a:effectLst/>
                <a:latin typeface="Arial" panose="020B0604020202020204" pitchFamily="34" charset="0"/>
                <a:ea typeface="Geneva" panose="020B0503030404040204"/>
                <a:cs typeface="Arial" panose="020B0604020202020204" pitchFamily="34" charset="0"/>
              </a:rPr>
              <a:t>Para análise da compreensão dos discentes, foi realizado um questionário com 5 perguntas. As questões foram feitas com o intuito de avaliarmos a opinião dos alunos, contando com uma escala de 0 a 5 para avaliação do experimento, houve também pergunta sobre o conteúdo que estava sendo estudado.</a:t>
            </a:r>
            <a:endParaRPr lang="pt-BR" sz="2700" dirty="0">
              <a:effectLst/>
              <a:latin typeface="Arial" panose="020B0604020202020204" pitchFamily="34" charset="0"/>
              <a:cs typeface="Arial" panose="020B0604020202020204" pitchFamily="34" charset="0"/>
            </a:endParaRPr>
          </a:p>
          <a:p>
            <a:pPr eaLnBrk="1" hangingPunct="1">
              <a:spcBef>
                <a:spcPct val="20000"/>
              </a:spcBef>
            </a:pPr>
            <a:endParaRPr lang="pt-BR" altLang="pt-BR" dirty="0">
              <a:latin typeface="Arial" charset="0"/>
              <a:ea typeface="Geneva" pitchFamily="34" charset="0"/>
              <a:cs typeface="Geneva" pitchFamily="34" charset="0"/>
            </a:endParaRPr>
          </a:p>
        </p:txBody>
      </p:sp>
      <p:sp>
        <p:nvSpPr>
          <p:cNvPr id="3077" name="Subtitle 2"/>
          <p:cNvSpPr txBox="1">
            <a:spLocks noChangeArrowheads="1"/>
          </p:cNvSpPr>
          <p:nvPr/>
        </p:nvSpPr>
        <p:spPr bwMode="auto">
          <a:xfrm>
            <a:off x="16916400" y="33407350"/>
            <a:ext cx="14400213" cy="5838825"/>
          </a:xfrm>
          <a:prstGeom prst="rect">
            <a:avLst/>
          </a:prstGeom>
          <a:noFill/>
          <a:ln w="9525">
            <a:noFill/>
            <a:miter lim="800000"/>
            <a:headEnd/>
            <a:tailEnd/>
          </a:ln>
        </p:spPr>
        <p:txBody>
          <a:bodyPr lIns="0" tIns="0" rIns="0" bIns="0"/>
          <a:lstStyle/>
          <a:p>
            <a:pPr algn="just" eaLnBrk="1" hangingPunct="1">
              <a:spcBef>
                <a:spcPct val="20000"/>
              </a:spcBef>
            </a:pPr>
            <a:r>
              <a:rPr lang="pt-BR" altLang="pt-BR" sz="6000" b="1" dirty="0">
                <a:latin typeface="Arial" charset="0"/>
                <a:ea typeface="Geneva" pitchFamily="34" charset="0"/>
                <a:cs typeface="Geneva" pitchFamily="34" charset="0"/>
              </a:rPr>
              <a:t>CONCLUSÃO/CONSIDERAÇÕES FINAIS</a:t>
            </a:r>
          </a:p>
          <a:p>
            <a:pPr algn="just" eaLnBrk="1" hangingPunct="1">
              <a:spcBef>
                <a:spcPct val="20000"/>
              </a:spcBef>
            </a:pPr>
            <a:r>
              <a:rPr lang="pt-BR" altLang="pt-BR" sz="2800" dirty="0">
                <a:latin typeface="Arial" charset="0"/>
                <a:ea typeface="Geneva" pitchFamily="34" charset="0"/>
                <a:cs typeface="Geneva" pitchFamily="34" charset="0"/>
              </a:rPr>
              <a:t>Este trabalho propôs a realização de uma aula prática com materiais acessíveis, visando uma alternativa de suprir a carência de recursos no ensino de Química em escolas públicas. Os experimentos realizados estimularam o pensamento crítico e a resolução de problemas pelos alunos, demonstrando que materiais acessíveis podem substituir equipamentos tradicionais de forma eficiente. A maioria dos estudantes mostrou satisfação com a prática, evidenciando o potencial dessa abordagem para melhorar a compreensão de conceitos químicos e tornar o ensino mais dinâmico e inclusivo, mesmo em condições de recursos limitados. A iniciativa pode servir como modelo para outras regiões e disciplinas.</a:t>
            </a:r>
            <a:endParaRPr lang="en-US" altLang="pt-BR" sz="2800" dirty="0">
              <a:latin typeface="Arial" charset="0"/>
              <a:ea typeface="Geneva" pitchFamily="34" charset="0"/>
              <a:cs typeface="Geneva" pitchFamily="34" charset="0"/>
            </a:endParaRPr>
          </a:p>
        </p:txBody>
      </p:sp>
      <p:sp>
        <p:nvSpPr>
          <p:cNvPr id="3078" name="Subtitle 2"/>
          <p:cNvSpPr txBox="1">
            <a:spLocks noChangeArrowheads="1"/>
          </p:cNvSpPr>
          <p:nvPr/>
        </p:nvSpPr>
        <p:spPr bwMode="auto">
          <a:xfrm>
            <a:off x="16857663" y="39311262"/>
            <a:ext cx="14400212" cy="4191000"/>
          </a:xfrm>
          <a:prstGeom prst="rect">
            <a:avLst/>
          </a:prstGeom>
          <a:noFill/>
          <a:ln w="9525">
            <a:noFill/>
            <a:miter lim="800000"/>
            <a:headEnd/>
            <a:tailEnd/>
          </a:ln>
        </p:spPr>
        <p:txBody>
          <a:bodyPr lIns="0" tIns="0" rIns="0" bIns="0"/>
          <a:lstStyle/>
          <a:p>
            <a:pPr eaLnBrk="1" hangingPunct="1">
              <a:spcBef>
                <a:spcPct val="20000"/>
              </a:spcBef>
            </a:pPr>
            <a:r>
              <a:rPr lang="pt-BR" altLang="pt-BR" sz="6000" b="1" dirty="0">
                <a:latin typeface="Arial" charset="0"/>
                <a:ea typeface="Geneva" pitchFamily="34" charset="0"/>
                <a:cs typeface="Geneva" pitchFamily="34" charset="0"/>
              </a:rPr>
              <a:t>REFERÊNCIAS </a:t>
            </a:r>
          </a:p>
          <a:p>
            <a:pPr algn="just" eaLnBrk="1" hangingPunct="1">
              <a:spcBef>
                <a:spcPct val="20000"/>
              </a:spcBef>
            </a:pPr>
            <a:r>
              <a:rPr lang="pt-BR" altLang="pt-BR" dirty="0">
                <a:latin typeface="Arial" charset="0"/>
                <a:ea typeface="Geneva" pitchFamily="34" charset="0"/>
                <a:cs typeface="Geneva" pitchFamily="34" charset="0"/>
              </a:rPr>
              <a:t>COSTA, M. L. A.; ALMEIDA, A. S.; SANTOS, A.F.. A Falta de Interesse dos Alunos Pelo Estudo da Química. In: X COLÓQUI INTERNACIONAL, n. 01. São </a:t>
            </a:r>
            <a:r>
              <a:rPr lang="pt-BR" altLang="pt-BR" dirty="0" err="1">
                <a:latin typeface="Arial" charset="0"/>
                <a:ea typeface="Geneva" pitchFamily="34" charset="0"/>
                <a:cs typeface="Geneva" pitchFamily="34" charset="0"/>
              </a:rPr>
              <a:t>Cristóvão-SE</a:t>
            </a:r>
            <a:r>
              <a:rPr lang="pt-BR" altLang="pt-BR" dirty="0">
                <a:latin typeface="Arial" charset="0"/>
                <a:ea typeface="Geneva" pitchFamily="34" charset="0"/>
                <a:cs typeface="Geneva" pitchFamily="34" charset="0"/>
              </a:rPr>
              <a:t>. Anais... Aracaju: </a:t>
            </a:r>
            <a:r>
              <a:rPr lang="pt-BR" altLang="pt-BR" dirty="0" err="1">
                <a:latin typeface="Arial" charset="0"/>
                <a:ea typeface="Geneva" pitchFamily="34" charset="0"/>
                <a:cs typeface="Geneva" pitchFamily="34" charset="0"/>
              </a:rPr>
              <a:t>Educon</a:t>
            </a:r>
            <a:r>
              <a:rPr lang="pt-BR" altLang="pt-BR" dirty="0">
                <a:latin typeface="Arial" charset="0"/>
                <a:ea typeface="Geneva" pitchFamily="34" charset="0"/>
                <a:cs typeface="Geneva" pitchFamily="34" charset="0"/>
              </a:rPr>
              <a:t>, 2016. p. 1-7.</a:t>
            </a:r>
          </a:p>
          <a:p>
            <a:pPr algn="just" eaLnBrk="1" hangingPunct="1">
              <a:spcBef>
                <a:spcPct val="20000"/>
              </a:spcBef>
            </a:pPr>
            <a:r>
              <a:rPr lang="pt-BR" altLang="pt-BR" dirty="0">
                <a:latin typeface="Arial" charset="0"/>
                <a:ea typeface="Geneva" pitchFamily="34" charset="0"/>
                <a:cs typeface="Geneva" pitchFamily="34" charset="0"/>
              </a:rPr>
              <a:t>NORA, Paulo Dos Santos: BROIETTI, </a:t>
            </a:r>
            <a:r>
              <a:rPr lang="pt-BR" altLang="pt-BR" dirty="0" err="1">
                <a:latin typeface="Arial" charset="0"/>
                <a:ea typeface="Geneva" pitchFamily="34" charset="0"/>
                <a:cs typeface="Geneva" pitchFamily="34" charset="0"/>
              </a:rPr>
              <a:t>Fabiele</a:t>
            </a:r>
            <a:r>
              <a:rPr lang="pt-BR" altLang="pt-BR" dirty="0">
                <a:latin typeface="Arial" charset="0"/>
                <a:ea typeface="Geneva" pitchFamily="34" charset="0"/>
                <a:cs typeface="Geneva" pitchFamily="34" charset="0"/>
              </a:rPr>
              <a:t> Cristiane Dias. Práticas Científicas identificadas nas ações docentes em aulas de Química do Ensino Médio. In.: </a:t>
            </a:r>
            <a:r>
              <a:rPr lang="pt-BR" altLang="pt-BR" b="1" dirty="0">
                <a:latin typeface="Arial" charset="0"/>
                <a:ea typeface="Geneva" pitchFamily="34" charset="0"/>
                <a:cs typeface="Geneva" pitchFamily="34" charset="0"/>
              </a:rPr>
              <a:t>Revista de </a:t>
            </a:r>
            <a:r>
              <a:rPr lang="pt-BR" altLang="pt-BR" b="1" dirty="0" err="1">
                <a:latin typeface="Arial" charset="0"/>
                <a:ea typeface="Geneva" pitchFamily="34" charset="0"/>
                <a:cs typeface="Geneva" pitchFamily="34" charset="0"/>
              </a:rPr>
              <a:t>Estudios</a:t>
            </a:r>
            <a:r>
              <a:rPr lang="pt-BR" altLang="pt-BR" b="1" dirty="0">
                <a:latin typeface="Arial" charset="0"/>
                <a:ea typeface="Geneva" pitchFamily="34" charset="0"/>
                <a:cs typeface="Geneva" pitchFamily="34" charset="0"/>
              </a:rPr>
              <a:t> y Experiencias em </a:t>
            </a:r>
            <a:r>
              <a:rPr lang="pt-BR" altLang="pt-BR" b="1" dirty="0" err="1">
                <a:latin typeface="Arial" charset="0"/>
                <a:ea typeface="Geneva" pitchFamily="34" charset="0"/>
                <a:cs typeface="Geneva" pitchFamily="34" charset="0"/>
              </a:rPr>
              <a:t>Educación</a:t>
            </a:r>
            <a:r>
              <a:rPr lang="pt-BR" altLang="pt-BR" b="1" dirty="0">
                <a:latin typeface="Arial" charset="0"/>
                <a:ea typeface="Geneva" pitchFamily="34" charset="0"/>
                <a:cs typeface="Geneva" pitchFamily="34" charset="0"/>
              </a:rPr>
              <a:t> REXE</a:t>
            </a:r>
            <a:r>
              <a:rPr lang="pt-BR" altLang="pt-BR" dirty="0">
                <a:latin typeface="Arial" charset="0"/>
                <a:ea typeface="Geneva" pitchFamily="34" charset="0"/>
                <a:cs typeface="Geneva" pitchFamily="34" charset="0"/>
              </a:rPr>
              <a:t>, 2021, v. 21, n. 46, p. 113-139.</a:t>
            </a:r>
          </a:p>
        </p:txBody>
      </p:sp>
      <p:sp>
        <p:nvSpPr>
          <p:cNvPr id="3079" name="Subtitle 2"/>
          <p:cNvSpPr txBox="1">
            <a:spLocks noChangeArrowheads="1"/>
          </p:cNvSpPr>
          <p:nvPr/>
        </p:nvSpPr>
        <p:spPr bwMode="auto">
          <a:xfrm>
            <a:off x="1204913" y="26541412"/>
            <a:ext cx="14400212" cy="10644188"/>
          </a:xfrm>
          <a:prstGeom prst="rect">
            <a:avLst/>
          </a:prstGeom>
          <a:noFill/>
          <a:ln w="9525">
            <a:noFill/>
            <a:miter lim="800000"/>
            <a:headEnd/>
            <a:tailEnd/>
          </a:ln>
        </p:spPr>
        <p:txBody>
          <a:bodyPr lIns="0" tIns="0" rIns="0" bIns="0"/>
          <a:lstStyle/>
          <a:p>
            <a:pPr eaLnBrk="1" hangingPunct="1">
              <a:spcBef>
                <a:spcPct val="20000"/>
              </a:spcBef>
            </a:pPr>
            <a:r>
              <a:rPr lang="pt-BR" altLang="pt-BR" sz="6000" b="1" dirty="0">
                <a:latin typeface="Arial" charset="0"/>
                <a:ea typeface="Geneva" pitchFamily="34" charset="0"/>
                <a:cs typeface="Geneva" pitchFamily="34" charset="0"/>
              </a:rPr>
              <a:t>RESULTADOS E DISCUSSÃO</a:t>
            </a:r>
          </a:p>
          <a:p>
            <a:pPr algn="just" rtl="0" eaLnBrk="1" fontAlgn="base" hangingPunct="1">
              <a:spcBef>
                <a:spcPts val="768"/>
              </a:spcBef>
              <a:spcAft>
                <a:spcPts val="0"/>
              </a:spcAft>
            </a:pPr>
            <a:r>
              <a:rPr lang="pt-BR" sz="3200" kern="1200" dirty="0">
                <a:solidFill>
                  <a:srgbClr val="000000"/>
                </a:solidFill>
                <a:effectLst/>
                <a:latin typeface="Arial" panose="020B0604020202020204" pitchFamily="34" charset="0"/>
                <a:ea typeface="Geneva" panose="020B0503030404040204"/>
                <a:cs typeface="Geneva" panose="020B0503030404040204"/>
              </a:rPr>
              <a:t>Para analisarmos a metodologia ativa aplicada e o desempenho dos estudantes, foi aplicado um questionário contendo cinco perguntas no final da experimentação. Os questionamentos foram impressos, sendo perguntas abertas.</a:t>
            </a:r>
            <a:endParaRPr lang="pt-BR" sz="3200" dirty="0">
              <a:effectLst/>
            </a:endParaRPr>
          </a:p>
        </p:txBody>
      </p:sp>
      <p:sp>
        <p:nvSpPr>
          <p:cNvPr id="3110" name="Rectangle 37"/>
          <p:cNvSpPr>
            <a:spLocks noChangeArrowheads="1"/>
          </p:cNvSpPr>
          <p:nvPr/>
        </p:nvSpPr>
        <p:spPr bwMode="auto">
          <a:xfrm flipV="1">
            <a:off x="1204913" y="6981825"/>
            <a:ext cx="30052962" cy="50800"/>
          </a:xfrm>
          <a:prstGeom prst="rect">
            <a:avLst/>
          </a:prstGeom>
          <a:solidFill>
            <a:srgbClr val="002B7B"/>
          </a:solidFill>
          <a:ln w="38100">
            <a:solidFill>
              <a:srgbClr val="009900"/>
            </a:solidFill>
            <a:round/>
            <a:headEnd/>
            <a:tailEnd/>
          </a:ln>
        </p:spPr>
        <p:txBody>
          <a:bodyPr/>
          <a:lstStyle/>
          <a:p>
            <a:endParaRPr lang="en-US" altLang="pt-BR" sz="1800">
              <a:ea typeface="MS PGothic" pitchFamily="34" charset="-128"/>
            </a:endParaRPr>
          </a:p>
        </p:txBody>
      </p:sp>
      <p:sp>
        <p:nvSpPr>
          <p:cNvPr id="3111" name="Rectangle 37"/>
          <p:cNvSpPr>
            <a:spLocks noChangeArrowheads="1"/>
          </p:cNvSpPr>
          <p:nvPr/>
        </p:nvSpPr>
        <p:spPr bwMode="auto">
          <a:xfrm>
            <a:off x="1190625" y="43502262"/>
            <a:ext cx="29960888" cy="46038"/>
          </a:xfrm>
          <a:prstGeom prst="rect">
            <a:avLst/>
          </a:prstGeom>
          <a:solidFill>
            <a:srgbClr val="002B7B"/>
          </a:solidFill>
          <a:ln w="38100">
            <a:solidFill>
              <a:srgbClr val="009900"/>
            </a:solidFill>
            <a:round/>
            <a:headEnd/>
            <a:tailEnd/>
          </a:ln>
        </p:spPr>
        <p:txBody>
          <a:bodyPr/>
          <a:lstStyle/>
          <a:p>
            <a:endParaRPr lang="en-US" altLang="pt-BR" sz="1800">
              <a:ea typeface="MS PGothic" pitchFamily="34" charset="-128"/>
            </a:endParaRPr>
          </a:p>
        </p:txBody>
      </p:sp>
      <p:sp>
        <p:nvSpPr>
          <p:cNvPr id="3112" name="Subtitle 2"/>
          <p:cNvSpPr txBox="1">
            <a:spLocks noChangeArrowheads="1"/>
          </p:cNvSpPr>
          <p:nvPr/>
        </p:nvSpPr>
        <p:spPr bwMode="auto">
          <a:xfrm>
            <a:off x="1204913" y="13792200"/>
            <a:ext cx="14400212" cy="4876800"/>
          </a:xfrm>
          <a:prstGeom prst="rect">
            <a:avLst/>
          </a:prstGeom>
          <a:noFill/>
          <a:ln w="9525">
            <a:noFill/>
            <a:miter lim="800000"/>
            <a:headEnd/>
            <a:tailEnd/>
          </a:ln>
        </p:spPr>
        <p:txBody>
          <a:bodyPr lIns="0" tIns="0" rIns="0" bIns="0"/>
          <a:lstStyle/>
          <a:p>
            <a:pPr eaLnBrk="1" hangingPunct="1">
              <a:spcBef>
                <a:spcPct val="20000"/>
              </a:spcBef>
            </a:pPr>
            <a:r>
              <a:rPr lang="pt-BR" altLang="pt-BR" sz="6000" b="1" dirty="0">
                <a:latin typeface="Arial" charset="0"/>
                <a:ea typeface="Geneva" pitchFamily="34" charset="0"/>
                <a:cs typeface="Geneva" pitchFamily="34" charset="0"/>
              </a:rPr>
              <a:t>INTRODUÇÃO</a:t>
            </a:r>
          </a:p>
          <a:p>
            <a:pPr algn="just" rtl="0" eaLnBrk="1" fontAlgn="base" hangingPunct="1">
              <a:spcBef>
                <a:spcPts val="768"/>
              </a:spcBef>
              <a:spcAft>
                <a:spcPts val="0"/>
              </a:spcAft>
            </a:pPr>
            <a:r>
              <a:rPr lang="pt-BR" sz="3200" kern="1200" dirty="0">
                <a:solidFill>
                  <a:srgbClr val="000000"/>
                </a:solidFill>
                <a:effectLst/>
                <a:latin typeface="Arial" panose="020B0604020202020204" pitchFamily="34" charset="0"/>
                <a:ea typeface="Geneva" panose="020B0503030404040204"/>
                <a:cs typeface="Geneva" panose="020B0503030404040204"/>
              </a:rPr>
              <a:t>A Química muitas vezes é vista como uma disciplina desinteressante devido à memorização de conceitos abstratos. Atividades experimentais tornam o aprendizado mais dinâmico, facilitando a compreensão dos fenômenos e despertando o interesse dos alunos. Contudo, muitos laboratórios escolares carecem de recursos adequados, dificultando a implementação de práticas experimentais. Este trabalho propõe o uso de equipamentos acessíveis para viabilizar aulas práticas e promover uma aprendizagem ativa e significativa.</a:t>
            </a:r>
            <a:endParaRPr lang="pt-BR" sz="3200" dirty="0">
              <a:effectLst/>
            </a:endParaRPr>
          </a:p>
        </p:txBody>
      </p:sp>
      <p:graphicFrame>
        <p:nvGraphicFramePr>
          <p:cNvPr id="3113" name="Objeto 10"/>
          <p:cNvGraphicFramePr>
            <a:graphicFrameLocks noChangeAspect="1"/>
          </p:cNvGraphicFramePr>
          <p:nvPr>
            <p:extLst>
              <p:ext uri="{D42A27DB-BD31-4B8C-83A1-F6EECF244321}">
                <p14:modId xmlns:p14="http://schemas.microsoft.com/office/powerpoint/2010/main" val="3114894618"/>
              </p:ext>
            </p:extLst>
          </p:nvPr>
        </p:nvGraphicFramePr>
        <p:xfrm>
          <a:off x="1204913" y="29930725"/>
          <a:ext cx="14400212" cy="6751492"/>
        </p:xfrm>
        <a:graphic>
          <a:graphicData uri="http://schemas.openxmlformats.org/presentationml/2006/ole">
            <mc:AlternateContent xmlns:mc="http://schemas.openxmlformats.org/markup-compatibility/2006">
              <mc:Choice xmlns:v="urn:schemas-microsoft-com:vml" Requires="v">
                <p:oleObj name="Worksheet" r:id="rId4" imgW="11795760" imgH="5867196" progId="Excel.Sheet.8">
                  <p:embed/>
                </p:oleObj>
              </mc:Choice>
              <mc:Fallback>
                <p:oleObj name="Worksheet" r:id="rId4" imgW="11795760" imgH="5867196" progId="Excel.Sheet.8">
                  <p:embed/>
                  <p:pic>
                    <p:nvPicPr>
                      <p:cNvPr id="0" name="Objeto 10"/>
                      <p:cNvPicPr>
                        <a:picLocks noChangeAspect="1" noChangeArrowheads="1"/>
                      </p:cNvPicPr>
                      <p:nvPr/>
                    </p:nvPicPr>
                    <p:blipFill>
                      <a:blip r:embed="rId5"/>
                      <a:srcRect/>
                      <a:stretch>
                        <a:fillRect/>
                      </a:stretch>
                    </p:blipFill>
                    <p:spPr bwMode="auto">
                      <a:xfrm>
                        <a:off x="1204913" y="29930725"/>
                        <a:ext cx="14400212" cy="6751492"/>
                      </a:xfrm>
                      <a:prstGeom prst="rect">
                        <a:avLst/>
                      </a:prstGeom>
                      <a:noFill/>
                    </p:spPr>
                  </p:pic>
                </p:oleObj>
              </mc:Fallback>
            </mc:AlternateContent>
          </a:graphicData>
        </a:graphic>
      </p:graphicFrame>
      <p:sp>
        <p:nvSpPr>
          <p:cNvPr id="3116" name="CaixaDeTexto 18"/>
          <p:cNvSpPr txBox="1">
            <a:spLocks noChangeArrowheads="1"/>
          </p:cNvSpPr>
          <p:nvPr/>
        </p:nvSpPr>
        <p:spPr bwMode="auto">
          <a:xfrm>
            <a:off x="1373051" y="36534724"/>
            <a:ext cx="6827974" cy="830997"/>
          </a:xfrm>
          <a:prstGeom prst="rect">
            <a:avLst/>
          </a:prstGeom>
          <a:noFill/>
          <a:ln w="9525">
            <a:noFill/>
            <a:miter lim="800000"/>
            <a:headEnd/>
            <a:tailEnd/>
          </a:ln>
        </p:spPr>
        <p:txBody>
          <a:bodyPr wrap="square">
            <a:spAutoFit/>
          </a:bodyPr>
          <a:lstStyle/>
          <a:p>
            <a:r>
              <a:rPr lang="pt-BR" altLang="pt-BR" b="1" dirty="0">
                <a:latin typeface="Arial" charset="0"/>
                <a:cs typeface="Arial" charset="0"/>
              </a:rPr>
              <a:t>Figura 1 -</a:t>
            </a:r>
            <a:r>
              <a:rPr lang="pt-BR" altLang="pt-BR" dirty="0">
                <a:latin typeface="Arial" charset="0"/>
                <a:cs typeface="Arial" charset="0"/>
              </a:rPr>
              <a:t> Tabela de Resultados do Questionário</a:t>
            </a:r>
          </a:p>
          <a:p>
            <a:r>
              <a:rPr lang="pt-BR" altLang="pt-BR" dirty="0">
                <a:latin typeface="Arial" charset="0"/>
                <a:cs typeface="Arial" charset="0"/>
              </a:rPr>
              <a:t>Fonte: Arquivo pessoal.</a:t>
            </a:r>
          </a:p>
        </p:txBody>
      </p:sp>
      <p:sp>
        <p:nvSpPr>
          <p:cNvPr id="22" name="Rectangle 37"/>
          <p:cNvSpPr>
            <a:spLocks noChangeArrowheads="1"/>
          </p:cNvSpPr>
          <p:nvPr/>
        </p:nvSpPr>
        <p:spPr bwMode="auto">
          <a:xfrm>
            <a:off x="1419225" y="12793662"/>
            <a:ext cx="29960888" cy="46038"/>
          </a:xfrm>
          <a:prstGeom prst="rect">
            <a:avLst/>
          </a:prstGeom>
          <a:solidFill>
            <a:srgbClr val="002B7B"/>
          </a:solidFill>
          <a:ln w="38100">
            <a:solidFill>
              <a:srgbClr val="009900"/>
            </a:solidFill>
            <a:round/>
            <a:headEnd/>
            <a:tailEnd/>
          </a:ln>
        </p:spPr>
        <p:txBody>
          <a:bodyPr/>
          <a:lstStyle/>
          <a:p>
            <a:endParaRPr lang="en-US" altLang="pt-BR" sz="1800">
              <a:ea typeface="MS PGothic" pitchFamily="34" charset="-128"/>
            </a:endParaRPr>
          </a:p>
        </p:txBody>
      </p:sp>
      <p:pic>
        <p:nvPicPr>
          <p:cNvPr id="27" name="Imagem 26" descr="LOGO IFPI HORI.png"/>
          <p:cNvPicPr>
            <a:picLocks noChangeAspect="1"/>
          </p:cNvPicPr>
          <p:nvPr/>
        </p:nvPicPr>
        <p:blipFill>
          <a:blip r:embed="rId6"/>
          <a:stretch>
            <a:fillRect/>
          </a:stretch>
        </p:blipFill>
        <p:spPr>
          <a:xfrm>
            <a:off x="13687425" y="43646305"/>
            <a:ext cx="5511664" cy="1654595"/>
          </a:xfrm>
          <a:prstGeom prst="rect">
            <a:avLst/>
          </a:prstGeom>
        </p:spPr>
      </p:pic>
      <p:pic>
        <p:nvPicPr>
          <p:cNvPr id="28" name="Imagem 27" descr="faixa2.png"/>
          <p:cNvPicPr>
            <a:picLocks noChangeAspect="1"/>
          </p:cNvPicPr>
          <p:nvPr/>
        </p:nvPicPr>
        <p:blipFill>
          <a:blip r:embed="rId7"/>
          <a:stretch>
            <a:fillRect/>
          </a:stretch>
        </p:blipFill>
        <p:spPr>
          <a:xfrm>
            <a:off x="9039225" y="3009900"/>
            <a:ext cx="14316507" cy="3375661"/>
          </a:xfrm>
          <a:prstGeom prst="rect">
            <a:avLst/>
          </a:prstGeom>
        </p:spPr>
      </p:pic>
      <p:sp>
        <p:nvSpPr>
          <p:cNvPr id="2" name="Subtitle 2">
            <a:extLst>
              <a:ext uri="{FF2B5EF4-FFF2-40B4-BE49-F238E27FC236}">
                <a16:creationId xmlns:a16="http://schemas.microsoft.com/office/drawing/2014/main" id="{0085DCD1-DDB5-48B0-7753-4EAD0C4A6BF7}"/>
              </a:ext>
            </a:extLst>
          </p:cNvPr>
          <p:cNvSpPr txBox="1">
            <a:spLocks noChangeArrowheads="1"/>
          </p:cNvSpPr>
          <p:nvPr/>
        </p:nvSpPr>
        <p:spPr bwMode="auto">
          <a:xfrm>
            <a:off x="16857662" y="29053773"/>
            <a:ext cx="14400213" cy="3836897"/>
          </a:xfrm>
          <a:prstGeom prst="rect">
            <a:avLst/>
          </a:prstGeom>
          <a:noFill/>
          <a:ln w="9525">
            <a:noFill/>
            <a:miter lim="800000"/>
            <a:headEnd/>
            <a:tailEnd/>
          </a:ln>
        </p:spPr>
        <p:txBody>
          <a:bodyPr lIns="0" tIns="0" rIns="0" bIns="0"/>
          <a:lstStyle/>
          <a:p>
            <a:pPr algn="just" rtl="0" eaLnBrk="1" fontAlgn="base" hangingPunct="1">
              <a:spcBef>
                <a:spcPts val="768"/>
              </a:spcBef>
              <a:spcAft>
                <a:spcPts val="0"/>
              </a:spcAft>
            </a:pPr>
            <a:r>
              <a:rPr lang="pt-BR" sz="2700" kern="1200" dirty="0">
                <a:solidFill>
                  <a:srgbClr val="000000"/>
                </a:solidFill>
                <a:effectLst/>
                <a:latin typeface="Arial" panose="020B0604020202020204" pitchFamily="34" charset="0"/>
                <a:ea typeface="Geneva" panose="020B0503030404040204"/>
                <a:cs typeface="Geneva" panose="020B0503030404040204"/>
              </a:rPr>
              <a:t>Os </a:t>
            </a:r>
            <a:r>
              <a:rPr lang="pt-BR" sz="2700" kern="1200" dirty="0">
                <a:solidFill>
                  <a:srgbClr val="000000"/>
                </a:solidFill>
                <a:effectLst/>
                <a:latin typeface="Arial" panose="020B0604020202020204" pitchFamily="34" charset="0"/>
                <a:ea typeface="Geneva" panose="020B0503030404040204"/>
                <a:cs typeface="Arial" panose="020B0604020202020204" pitchFamily="34" charset="0"/>
              </a:rPr>
              <a:t>resultados do primeiro questionamento contestam com os autores Costa, Almeida e Santos (2016), que afirmam que os alunos possuem um desinteresse pela disciplina de Química. Ao serem questionadas se aprendiam mai</a:t>
            </a:r>
            <a:r>
              <a:rPr lang="pt-BR" sz="2700" dirty="0">
                <a:solidFill>
                  <a:srgbClr val="000000"/>
                </a:solidFill>
                <a:latin typeface="Arial" panose="020B0604020202020204" pitchFamily="34" charset="0"/>
                <a:ea typeface="Geneva" panose="020B0503030404040204"/>
                <a:cs typeface="Arial" panose="020B0604020202020204" pitchFamily="34" charset="0"/>
              </a:rPr>
              <a:t>s com experimentos obtivemos um resultado bastante favorável, s</a:t>
            </a:r>
            <a:r>
              <a:rPr lang="pt-BR" sz="2700" kern="1200" dirty="0">
                <a:solidFill>
                  <a:srgbClr val="000000"/>
                </a:solidFill>
                <a:effectLst/>
                <a:latin typeface="Arial" panose="020B0604020202020204" pitchFamily="34" charset="0"/>
                <a:ea typeface="Geneva" panose="020B0503030404040204"/>
                <a:cs typeface="Arial" panose="020B0604020202020204" pitchFamily="34" charset="0"/>
              </a:rPr>
              <a:t>endo assim, como afirma os autores Nora e </a:t>
            </a:r>
            <a:r>
              <a:rPr lang="pt-BR" sz="2700" kern="1200" dirty="0" err="1">
                <a:solidFill>
                  <a:srgbClr val="000000"/>
                </a:solidFill>
                <a:effectLst/>
                <a:latin typeface="Arial" panose="020B0604020202020204" pitchFamily="34" charset="0"/>
                <a:ea typeface="Geneva" panose="020B0503030404040204"/>
                <a:cs typeface="Arial" panose="020B0604020202020204" pitchFamily="34" charset="0"/>
              </a:rPr>
              <a:t>Broietti</a:t>
            </a:r>
            <a:r>
              <a:rPr lang="pt-BR" sz="2700" kern="1200" dirty="0">
                <a:solidFill>
                  <a:srgbClr val="000000"/>
                </a:solidFill>
                <a:effectLst/>
                <a:latin typeface="Arial" panose="020B0604020202020204" pitchFamily="34" charset="0"/>
                <a:ea typeface="Geneva" panose="020B0503030404040204"/>
                <a:cs typeface="Arial" panose="020B0604020202020204" pitchFamily="34" charset="0"/>
              </a:rPr>
              <a:t> (2021), essas práticas proporcionam a maior compreensão dos alunos.</a:t>
            </a:r>
          </a:p>
          <a:p>
            <a:pPr algn="just" rtl="0" eaLnBrk="1" fontAlgn="base" hangingPunct="1">
              <a:spcBef>
                <a:spcPts val="768"/>
              </a:spcBef>
              <a:spcAft>
                <a:spcPts val="0"/>
              </a:spcAft>
            </a:pPr>
            <a:r>
              <a:rPr lang="pt-BR" sz="2700" dirty="0">
                <a:latin typeface="Arial" panose="020B0604020202020204" pitchFamily="34" charset="0"/>
                <a:cs typeface="Arial" panose="020B0604020202020204" pitchFamily="34" charset="0"/>
              </a:rPr>
              <a:t>Desse modo</a:t>
            </a:r>
            <a:r>
              <a:rPr lang="pt-BR" sz="2700" dirty="0">
                <a:effectLst/>
                <a:latin typeface="Arial" panose="020B0604020202020204" pitchFamily="34" charset="0"/>
                <a:cs typeface="Arial" panose="020B0604020202020204" pitchFamily="34" charset="0"/>
              </a:rPr>
              <a:t>, podemos concluir que os alunos tiveram uma experiência de vivenciar a experimentação no ensino de Química e que essa metodologia pode ser uma forma de aprimorar seu conhecimento no conteúdo dessa disciplina.</a:t>
            </a:r>
          </a:p>
        </p:txBody>
      </p:sp>
      <p:pic>
        <p:nvPicPr>
          <p:cNvPr id="8" name="Imagem 7">
            <a:extLst>
              <a:ext uri="{FF2B5EF4-FFF2-40B4-BE49-F238E27FC236}">
                <a16:creationId xmlns:a16="http://schemas.microsoft.com/office/drawing/2014/main" id="{3CC7FC8A-839E-0100-BFB6-796CD4A883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925925" y="13791919"/>
            <a:ext cx="8953500" cy="6715125"/>
          </a:xfrm>
          <a:prstGeom prst="rect">
            <a:avLst/>
          </a:prstGeom>
        </p:spPr>
      </p:pic>
      <p:pic>
        <p:nvPicPr>
          <p:cNvPr id="10" name="Imagem 9">
            <a:extLst>
              <a:ext uri="{FF2B5EF4-FFF2-40B4-BE49-F238E27FC236}">
                <a16:creationId xmlns:a16="http://schemas.microsoft.com/office/drawing/2014/main" id="{6888EF18-F694-9BD4-10F0-FBAC3B810B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925925" y="21412523"/>
            <a:ext cx="8946060" cy="6709545"/>
          </a:xfrm>
          <a:prstGeom prst="rect">
            <a:avLst/>
          </a:prstGeom>
        </p:spPr>
      </p:pic>
      <p:sp>
        <p:nvSpPr>
          <p:cNvPr id="11" name="CaixaDeTexto 18">
            <a:extLst>
              <a:ext uri="{FF2B5EF4-FFF2-40B4-BE49-F238E27FC236}">
                <a16:creationId xmlns:a16="http://schemas.microsoft.com/office/drawing/2014/main" id="{BF8C19BC-8C5D-6322-3E70-449220FDCDE1}"/>
              </a:ext>
            </a:extLst>
          </p:cNvPr>
          <p:cNvSpPr txBox="1">
            <a:spLocks noChangeArrowheads="1"/>
          </p:cNvSpPr>
          <p:nvPr/>
        </p:nvSpPr>
        <p:spPr bwMode="auto">
          <a:xfrm>
            <a:off x="16916400" y="20524743"/>
            <a:ext cx="6827974" cy="830997"/>
          </a:xfrm>
          <a:prstGeom prst="rect">
            <a:avLst/>
          </a:prstGeom>
          <a:noFill/>
          <a:ln w="9525">
            <a:noFill/>
            <a:miter lim="800000"/>
            <a:headEnd/>
            <a:tailEnd/>
          </a:ln>
        </p:spPr>
        <p:txBody>
          <a:bodyPr wrap="square">
            <a:spAutoFit/>
          </a:bodyPr>
          <a:lstStyle/>
          <a:p>
            <a:r>
              <a:rPr lang="pt-BR" altLang="pt-BR" b="1" dirty="0">
                <a:latin typeface="Arial" charset="0"/>
                <a:cs typeface="Arial" charset="0"/>
              </a:rPr>
              <a:t>Figura 2 -</a:t>
            </a:r>
            <a:r>
              <a:rPr lang="pt-BR" altLang="pt-BR" dirty="0">
                <a:latin typeface="Arial" charset="0"/>
                <a:cs typeface="Arial" charset="0"/>
              </a:rPr>
              <a:t> Funil de Decantação.</a:t>
            </a:r>
          </a:p>
          <a:p>
            <a:r>
              <a:rPr lang="pt-BR" altLang="pt-BR" dirty="0">
                <a:latin typeface="Arial" charset="0"/>
                <a:cs typeface="Arial" charset="0"/>
              </a:rPr>
              <a:t>Fonte: Arquivo pessoal.</a:t>
            </a:r>
          </a:p>
        </p:txBody>
      </p:sp>
      <p:sp>
        <p:nvSpPr>
          <p:cNvPr id="12" name="CaixaDeTexto 18">
            <a:extLst>
              <a:ext uri="{FF2B5EF4-FFF2-40B4-BE49-F238E27FC236}">
                <a16:creationId xmlns:a16="http://schemas.microsoft.com/office/drawing/2014/main" id="{5B373E52-DD60-FED4-6C4F-56C8365D7145}"/>
              </a:ext>
            </a:extLst>
          </p:cNvPr>
          <p:cNvSpPr txBox="1">
            <a:spLocks noChangeArrowheads="1"/>
          </p:cNvSpPr>
          <p:nvPr/>
        </p:nvSpPr>
        <p:spPr bwMode="auto">
          <a:xfrm>
            <a:off x="16925925" y="28121594"/>
            <a:ext cx="6827974" cy="830997"/>
          </a:xfrm>
          <a:prstGeom prst="rect">
            <a:avLst/>
          </a:prstGeom>
          <a:noFill/>
          <a:ln w="9525">
            <a:noFill/>
            <a:miter lim="800000"/>
            <a:headEnd/>
            <a:tailEnd/>
          </a:ln>
        </p:spPr>
        <p:txBody>
          <a:bodyPr wrap="square">
            <a:spAutoFit/>
          </a:bodyPr>
          <a:lstStyle/>
          <a:p>
            <a:r>
              <a:rPr lang="pt-BR" altLang="pt-BR" b="1" dirty="0">
                <a:latin typeface="Arial" charset="0"/>
                <a:cs typeface="Arial" charset="0"/>
              </a:rPr>
              <a:t>Figura 3 -</a:t>
            </a:r>
            <a:r>
              <a:rPr lang="pt-BR" altLang="pt-BR" dirty="0">
                <a:latin typeface="Arial" charset="0"/>
                <a:cs typeface="Arial" charset="0"/>
              </a:rPr>
              <a:t> Destilador.</a:t>
            </a:r>
          </a:p>
          <a:p>
            <a:r>
              <a:rPr lang="pt-BR" altLang="pt-BR" dirty="0">
                <a:latin typeface="Arial" charset="0"/>
                <a:cs typeface="Arial" charset="0"/>
              </a:rPr>
              <a:t>Fonte: Arquivo pessoal.</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Estrutura padrão">
  <a:themeElements>
    <a:clrScheme name="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trutura padrão">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33CCCC"/>
    </a:lt1>
    <a:dk2>
      <a:srgbClr val="000000"/>
    </a:dk2>
    <a:lt2>
      <a:srgbClr val="808080"/>
    </a:lt2>
    <a:accent1>
      <a:srgbClr val="00CC99"/>
    </a:accent1>
    <a:accent2>
      <a:srgbClr val="3333CC"/>
    </a:accent2>
    <a:accent3>
      <a:srgbClr val="ADE2E2"/>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otalTime>2342</TotalTime>
  <Words>823</Words>
  <Application>Microsoft Office PowerPoint</Application>
  <PresentationFormat>Personalizar</PresentationFormat>
  <Paragraphs>24</Paragraphs>
  <Slides>1</Slides>
  <Notes>0</Notes>
  <HiddenSlides>0</HiddenSlides>
  <MMClips>0</MMClips>
  <ScaleCrop>false</ScaleCrop>
  <HeadingPairs>
    <vt:vector size="8" baseType="variant">
      <vt:variant>
        <vt:lpstr>Fontes usadas</vt:lpstr>
      </vt:variant>
      <vt:variant>
        <vt:i4>4</vt:i4>
      </vt:variant>
      <vt:variant>
        <vt:lpstr>Tema</vt:lpstr>
      </vt:variant>
      <vt:variant>
        <vt:i4>1</vt:i4>
      </vt:variant>
      <vt:variant>
        <vt:lpstr>Servidores OLE inseridos</vt:lpstr>
      </vt:variant>
      <vt:variant>
        <vt:i4>1</vt:i4>
      </vt:variant>
      <vt:variant>
        <vt:lpstr>Títulos de slides</vt:lpstr>
      </vt:variant>
      <vt:variant>
        <vt:i4>1</vt:i4>
      </vt:variant>
    </vt:vector>
  </HeadingPairs>
  <TitlesOfParts>
    <vt:vector size="7" baseType="lpstr">
      <vt:lpstr>MS PGothic</vt:lpstr>
      <vt:lpstr>Arial</vt:lpstr>
      <vt:lpstr>Calibri</vt:lpstr>
      <vt:lpstr>Times New Roman</vt:lpstr>
      <vt:lpstr>Estrutura padrão</vt:lpstr>
      <vt:lpstr>Worksheet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UniRV</dc:creator>
  <cp:lastModifiedBy>Maria do Carmo Sá da Silva</cp:lastModifiedBy>
  <cp:revision>306</cp:revision>
  <dcterms:created xsi:type="dcterms:W3CDTF">2007-11-19T21:30:54Z</dcterms:created>
  <dcterms:modified xsi:type="dcterms:W3CDTF">2024-11-18T14:51:29Z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1046-10.2.0.5965</vt:lpwstr>
  </property>
</Properties>
</file>