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32404050" cy="43205400"/>
  <p:notesSz cx="6858000" cy="9144000"/>
  <p:defaultTextStyle>
    <a:defPPr>
      <a:defRPr lang="pt-BR"/>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xmlns="">
        <p15:guide id="1" orient="horz" pos="13608">
          <p15:clr>
            <a:srgbClr val="A4A3A4"/>
          </p15:clr>
        </p15:guide>
        <p15:guide id="2" pos="1020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FF"/>
    <a:srgbClr val="0033CC"/>
    <a:srgbClr val="0066FF"/>
    <a:srgbClr val="0099FF"/>
    <a:srgbClr val="33CCFF"/>
    <a:srgbClr val="339933"/>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B4B98B0-60AC-42C2-AFA5-B58CD77FA1E5}" styleName="浅色样式 1 - 强调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82168"/>
  </p:normalViewPr>
  <p:slideViewPr>
    <p:cSldViewPr>
      <p:cViewPr>
        <p:scale>
          <a:sx n="27" d="100"/>
          <a:sy n="27" d="100"/>
        </p:scale>
        <p:origin x="-2700" y="960"/>
      </p:cViewPr>
      <p:guideLst>
        <p:guide orient="horz" pos="13608"/>
        <p:guide pos="10206"/>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xmlns="" id="{48A76CE8-A904-411D-B2DE-A9FDB83A63FE}"/>
              </a:ext>
            </a:extLst>
          </p:cNvPr>
          <p:cNvSpPr>
            <a:spLocks noGrp="1" noChangeArrowheads="1"/>
          </p:cNvSpPr>
          <p:nvPr>
            <p:ph type="hdr" sz="quarter"/>
          </p:nvPr>
        </p:nvSpPr>
        <p:spPr bwMode="auto">
          <a:xfrm>
            <a:off x="0" y="0"/>
            <a:ext cx="2971800" cy="457200"/>
          </a:xfrm>
          <a:prstGeom prst="rect">
            <a:avLst/>
          </a:prstGeom>
          <a:noFill/>
          <a:ln w="9525">
            <a:noFill/>
            <a:miter lim="800000"/>
          </a:ln>
          <a:effectLst/>
        </p:spPr>
        <p:txBody>
          <a:bodyPr vert="horz" wrap="square" lIns="91440" tIns="45720" rIns="91440" bIns="45720" numCol="1" anchor="t" anchorCtr="0" compatLnSpc="1"/>
          <a:lstStyle>
            <a:lvl1pPr eaLnBrk="1" hangingPunct="1">
              <a:defRPr sz="1200"/>
            </a:lvl1pPr>
          </a:lstStyle>
          <a:p>
            <a:pPr>
              <a:defRPr/>
            </a:pPr>
            <a:endParaRPr lang="pt-BR"/>
          </a:p>
        </p:txBody>
      </p:sp>
      <p:sp>
        <p:nvSpPr>
          <p:cNvPr id="3075" name="Rectangle 3">
            <a:extLst>
              <a:ext uri="{FF2B5EF4-FFF2-40B4-BE49-F238E27FC236}">
                <a16:creationId xmlns:a16="http://schemas.microsoft.com/office/drawing/2014/main" xmlns="" id="{006FB778-5C7A-4169-A91F-EA7B90758911}"/>
              </a:ext>
            </a:extLst>
          </p:cNvPr>
          <p:cNvSpPr>
            <a:spLocks noGrp="1" noChangeArrowheads="1"/>
          </p:cNvSpPr>
          <p:nvPr>
            <p:ph type="dt" idx="1"/>
          </p:nvPr>
        </p:nvSpPr>
        <p:spPr bwMode="auto">
          <a:xfrm>
            <a:off x="3886200" y="0"/>
            <a:ext cx="2971800" cy="45720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200"/>
            </a:lvl1pPr>
          </a:lstStyle>
          <a:p>
            <a:pPr>
              <a:defRPr/>
            </a:pPr>
            <a:endParaRPr lang="pt-BR"/>
          </a:p>
        </p:txBody>
      </p:sp>
      <p:sp>
        <p:nvSpPr>
          <p:cNvPr id="2052" name="Rectangle 4"/>
          <p:cNvSpPr>
            <a:spLocks noGrp="1" noRot="1" noChangeAspect="1" noTextEdit="1"/>
          </p:cNvSpPr>
          <p:nvPr>
            <p:ph type="sldImg" idx="2"/>
          </p:nvPr>
        </p:nvSpPr>
        <p:spPr bwMode="auto">
          <a:xfrm>
            <a:off x="2143125" y="685800"/>
            <a:ext cx="2571750" cy="3429000"/>
          </a:xfrm>
          <a:prstGeom prst="rect">
            <a:avLst/>
          </a:prstGeom>
          <a:noFill/>
          <a:ln w="9525">
            <a:solidFill>
              <a:srgbClr val="000000"/>
            </a:solidFill>
            <a:miter lim="800000"/>
            <a:headEnd/>
            <a:tailEnd/>
          </a:ln>
        </p:spPr>
      </p:sp>
      <p:sp>
        <p:nvSpPr>
          <p:cNvPr id="3077" name="Rectangle 5">
            <a:extLst>
              <a:ext uri="{FF2B5EF4-FFF2-40B4-BE49-F238E27FC236}">
                <a16:creationId xmlns:a16="http://schemas.microsoft.com/office/drawing/2014/main" xmlns="" id="{D0FC7A21-F7A1-412F-8715-120982C098D6}"/>
              </a:ext>
            </a:extLst>
          </p:cNvPr>
          <p:cNvSpPr>
            <a:spLocks noGrp="1" noChangeArrowheads="1"/>
          </p:cNvSpPr>
          <p:nvPr>
            <p:ph type="body" sz="quarter" idx="3"/>
          </p:nvPr>
        </p:nvSpPr>
        <p:spPr bwMode="auto">
          <a:xfrm>
            <a:off x="914400" y="4343400"/>
            <a:ext cx="5029200" cy="4114800"/>
          </a:xfrm>
          <a:prstGeom prst="rect">
            <a:avLst/>
          </a:prstGeom>
          <a:noFill/>
          <a:ln w="9525">
            <a:noFill/>
            <a:miter lim="800000"/>
          </a:ln>
          <a:effectLst/>
        </p:spPr>
        <p:txBody>
          <a:bodyPr vert="horz" wrap="square" lIns="91440" tIns="45720" rIns="91440" bIns="45720" numCol="1" anchor="t" anchorCtr="0" compatLnSpc="1"/>
          <a:lstStyle/>
          <a:p>
            <a:pPr lvl="0"/>
            <a:r>
              <a:rPr lang="pt-BR" noProof="0"/>
              <a:t>Clique para editar os estilos do texto mestre</a:t>
            </a:r>
          </a:p>
          <a:p>
            <a:pPr lvl="1"/>
            <a:r>
              <a:rPr lang="pt-BR" noProof="0"/>
              <a:t>Segundo nível</a:t>
            </a:r>
          </a:p>
          <a:p>
            <a:pPr lvl="2"/>
            <a:r>
              <a:rPr lang="pt-BR" noProof="0"/>
              <a:t>Terceiro nível</a:t>
            </a:r>
          </a:p>
          <a:p>
            <a:pPr lvl="3"/>
            <a:r>
              <a:rPr lang="pt-BR" noProof="0"/>
              <a:t>Quarto nível</a:t>
            </a:r>
          </a:p>
          <a:p>
            <a:pPr lvl="4"/>
            <a:r>
              <a:rPr lang="pt-BR" noProof="0"/>
              <a:t>Quinto nível</a:t>
            </a:r>
          </a:p>
        </p:txBody>
      </p:sp>
      <p:sp>
        <p:nvSpPr>
          <p:cNvPr id="3078" name="Rectangle 6">
            <a:extLst>
              <a:ext uri="{FF2B5EF4-FFF2-40B4-BE49-F238E27FC236}">
                <a16:creationId xmlns:a16="http://schemas.microsoft.com/office/drawing/2014/main" xmlns="" id="{B3F7EE17-43DA-44AA-95A8-10F1FEBAA642}"/>
              </a:ext>
            </a:extLst>
          </p:cNvPr>
          <p:cNvSpPr>
            <a:spLocks noGrp="1" noChangeArrowheads="1"/>
          </p:cNvSpPr>
          <p:nvPr>
            <p:ph type="ftr" sz="quarter" idx="4"/>
          </p:nvPr>
        </p:nvSpPr>
        <p:spPr bwMode="auto">
          <a:xfrm>
            <a:off x="0" y="8686800"/>
            <a:ext cx="2971800" cy="457200"/>
          </a:xfrm>
          <a:prstGeom prst="rect">
            <a:avLst/>
          </a:prstGeom>
          <a:noFill/>
          <a:ln w="9525">
            <a:noFill/>
            <a:miter lim="800000"/>
          </a:ln>
          <a:effectLst/>
        </p:spPr>
        <p:txBody>
          <a:bodyPr vert="horz" wrap="square" lIns="91440" tIns="45720" rIns="91440" bIns="45720" numCol="1" anchor="b" anchorCtr="0" compatLnSpc="1"/>
          <a:lstStyle>
            <a:lvl1pPr eaLnBrk="1" hangingPunct="1">
              <a:defRPr sz="1200"/>
            </a:lvl1pPr>
          </a:lstStyle>
          <a:p>
            <a:pPr>
              <a:defRPr/>
            </a:pPr>
            <a:endParaRPr lang="pt-BR"/>
          </a:p>
        </p:txBody>
      </p:sp>
      <p:sp>
        <p:nvSpPr>
          <p:cNvPr id="3079" name="Rectangle 7">
            <a:extLst>
              <a:ext uri="{FF2B5EF4-FFF2-40B4-BE49-F238E27FC236}">
                <a16:creationId xmlns:a16="http://schemas.microsoft.com/office/drawing/2014/main" xmlns="" id="{B55B3BBB-D2F6-42F5-B7FB-F65CA9C898BD}"/>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700BA66E-C2A5-4609-93DA-090B4E1900A6}" type="slidenum">
              <a:rPr lang="pt-BR"/>
              <a:pPr/>
              <a:t>‹nº›</a:t>
            </a:fld>
            <a:endParaRPr lang="pt-BR"/>
          </a:p>
        </p:txBody>
      </p:sp>
    </p:spTree>
    <p:extLst>
      <p:ext uri="{BB962C8B-B14F-4D97-AF65-F5344CB8AC3E}">
        <p14:creationId xmlns:p14="http://schemas.microsoft.com/office/powerpoint/2010/main" val="1506768834"/>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2714626" y="11836400"/>
            <a:ext cx="30765750" cy="8166100"/>
          </a:xfrm>
        </p:spPr>
        <p:txBody>
          <a:bodyPr/>
          <a:lstStyle/>
          <a:p>
            <a:r>
              <a:rPr lang="pt-BR"/>
              <a:t>Clique para editar o título mestre</a:t>
            </a:r>
          </a:p>
        </p:txBody>
      </p:sp>
      <p:sp>
        <p:nvSpPr>
          <p:cNvPr id="3" name="Subtítulo 2"/>
          <p:cNvSpPr>
            <a:spLocks noGrp="1"/>
          </p:cNvSpPr>
          <p:nvPr>
            <p:ph type="subTitle" idx="1"/>
          </p:nvPr>
        </p:nvSpPr>
        <p:spPr>
          <a:xfrm>
            <a:off x="5429251" y="21590000"/>
            <a:ext cx="25336500" cy="973613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a:t>Clique para editar o estilo do subtítulo mestre</a:t>
            </a:r>
          </a:p>
        </p:txBody>
      </p:sp>
      <p:sp>
        <p:nvSpPr>
          <p:cNvPr id="4" name="Rectangle 4">
            <a:extLst>
              <a:ext uri="{FF2B5EF4-FFF2-40B4-BE49-F238E27FC236}">
                <a16:creationId xmlns:a16="http://schemas.microsoft.com/office/drawing/2014/main" xmlns="" id="{B8F57A0D-B4E4-4CEF-88A2-342E670E5177}"/>
              </a:ext>
            </a:extLst>
          </p:cNvPr>
          <p:cNvSpPr>
            <a:spLocks noGrp="1" noChangeArrowheads="1"/>
          </p:cNvSpPr>
          <p:nvPr>
            <p:ph type="dt" sz="half" idx="10"/>
          </p:nvPr>
        </p:nvSpPr>
        <p:spPr>
          <a:ln/>
        </p:spPr>
        <p:txBody>
          <a:bodyPr/>
          <a:lstStyle>
            <a:lvl1pPr>
              <a:defRPr/>
            </a:lvl1pPr>
          </a:lstStyle>
          <a:p>
            <a:pPr>
              <a:defRPr/>
            </a:pPr>
            <a:endParaRPr lang="pt-BR"/>
          </a:p>
        </p:txBody>
      </p:sp>
      <p:sp>
        <p:nvSpPr>
          <p:cNvPr id="5" name="Rectangle 5">
            <a:extLst>
              <a:ext uri="{FF2B5EF4-FFF2-40B4-BE49-F238E27FC236}">
                <a16:creationId xmlns:a16="http://schemas.microsoft.com/office/drawing/2014/main" xmlns="" id="{DFF55677-4F7E-429C-AA59-9F4D91E42E41}"/>
              </a:ext>
            </a:extLst>
          </p:cNvPr>
          <p:cNvSpPr>
            <a:spLocks noGrp="1" noChangeArrowheads="1"/>
          </p:cNvSpPr>
          <p:nvPr>
            <p:ph type="ftr" sz="quarter" idx="11"/>
          </p:nvPr>
        </p:nvSpPr>
        <p:spPr>
          <a:ln/>
        </p:spPr>
        <p:txBody>
          <a:bodyPr/>
          <a:lstStyle>
            <a:lvl1pPr>
              <a:defRPr/>
            </a:lvl1pPr>
          </a:lstStyle>
          <a:p>
            <a:pPr>
              <a:defRPr/>
            </a:pPr>
            <a:endParaRPr lang="pt-BR"/>
          </a:p>
        </p:txBody>
      </p:sp>
      <p:sp>
        <p:nvSpPr>
          <p:cNvPr id="6" name="Rectangle 6">
            <a:extLst>
              <a:ext uri="{FF2B5EF4-FFF2-40B4-BE49-F238E27FC236}">
                <a16:creationId xmlns:a16="http://schemas.microsoft.com/office/drawing/2014/main" xmlns="" id="{AD1F72F9-5310-451B-8FA0-E72A226D86F7}"/>
              </a:ext>
            </a:extLst>
          </p:cNvPr>
          <p:cNvSpPr>
            <a:spLocks noGrp="1" noChangeArrowheads="1"/>
          </p:cNvSpPr>
          <p:nvPr>
            <p:ph type="sldNum" sz="quarter" idx="12"/>
          </p:nvPr>
        </p:nvSpPr>
        <p:spPr>
          <a:ln/>
        </p:spPr>
        <p:txBody>
          <a:bodyPr/>
          <a:lstStyle>
            <a:lvl1pPr>
              <a:defRPr/>
            </a:lvl1pPr>
          </a:lstStyle>
          <a:p>
            <a:fld id="{FEBFACDC-360D-4044-9991-B8B9139FCD7C}" type="slidenum">
              <a:rPr lang="pt-BR"/>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Rectangle 4">
            <a:extLst>
              <a:ext uri="{FF2B5EF4-FFF2-40B4-BE49-F238E27FC236}">
                <a16:creationId xmlns:a16="http://schemas.microsoft.com/office/drawing/2014/main" xmlns="" id="{B8F57A0D-B4E4-4CEF-88A2-342E670E5177}"/>
              </a:ext>
            </a:extLst>
          </p:cNvPr>
          <p:cNvSpPr>
            <a:spLocks noGrp="1" noChangeArrowheads="1"/>
          </p:cNvSpPr>
          <p:nvPr>
            <p:ph type="dt" sz="half" idx="10"/>
          </p:nvPr>
        </p:nvSpPr>
        <p:spPr>
          <a:ln/>
        </p:spPr>
        <p:txBody>
          <a:bodyPr/>
          <a:lstStyle>
            <a:lvl1pPr>
              <a:defRPr/>
            </a:lvl1pPr>
          </a:lstStyle>
          <a:p>
            <a:pPr>
              <a:defRPr/>
            </a:pPr>
            <a:endParaRPr lang="pt-BR"/>
          </a:p>
        </p:txBody>
      </p:sp>
      <p:sp>
        <p:nvSpPr>
          <p:cNvPr id="5" name="Rectangle 5">
            <a:extLst>
              <a:ext uri="{FF2B5EF4-FFF2-40B4-BE49-F238E27FC236}">
                <a16:creationId xmlns:a16="http://schemas.microsoft.com/office/drawing/2014/main" xmlns="" id="{DFF55677-4F7E-429C-AA59-9F4D91E42E41}"/>
              </a:ext>
            </a:extLst>
          </p:cNvPr>
          <p:cNvSpPr>
            <a:spLocks noGrp="1" noChangeArrowheads="1"/>
          </p:cNvSpPr>
          <p:nvPr>
            <p:ph type="ftr" sz="quarter" idx="11"/>
          </p:nvPr>
        </p:nvSpPr>
        <p:spPr>
          <a:ln/>
        </p:spPr>
        <p:txBody>
          <a:bodyPr/>
          <a:lstStyle>
            <a:lvl1pPr>
              <a:defRPr/>
            </a:lvl1pPr>
          </a:lstStyle>
          <a:p>
            <a:pPr>
              <a:defRPr/>
            </a:pPr>
            <a:endParaRPr lang="pt-BR"/>
          </a:p>
        </p:txBody>
      </p:sp>
      <p:sp>
        <p:nvSpPr>
          <p:cNvPr id="6" name="Rectangle 6">
            <a:extLst>
              <a:ext uri="{FF2B5EF4-FFF2-40B4-BE49-F238E27FC236}">
                <a16:creationId xmlns:a16="http://schemas.microsoft.com/office/drawing/2014/main" xmlns="" id="{AD1F72F9-5310-451B-8FA0-E72A226D86F7}"/>
              </a:ext>
            </a:extLst>
          </p:cNvPr>
          <p:cNvSpPr>
            <a:spLocks noGrp="1" noChangeArrowheads="1"/>
          </p:cNvSpPr>
          <p:nvPr>
            <p:ph type="sldNum" sz="quarter" idx="12"/>
          </p:nvPr>
        </p:nvSpPr>
        <p:spPr>
          <a:ln/>
        </p:spPr>
        <p:txBody>
          <a:bodyPr/>
          <a:lstStyle>
            <a:lvl1pPr>
              <a:defRPr/>
            </a:lvl1pPr>
          </a:lstStyle>
          <a:p>
            <a:fld id="{027A5A67-C4CD-490D-9C2D-832B6C0F6FAD}" type="slidenum">
              <a:rPr lang="pt-BR"/>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25788939" y="3386138"/>
            <a:ext cx="7691437" cy="30480000"/>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2714626" y="3386138"/>
            <a:ext cx="22921913" cy="30480000"/>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Rectangle 4">
            <a:extLst>
              <a:ext uri="{FF2B5EF4-FFF2-40B4-BE49-F238E27FC236}">
                <a16:creationId xmlns:a16="http://schemas.microsoft.com/office/drawing/2014/main" xmlns="" id="{B8F57A0D-B4E4-4CEF-88A2-342E670E5177}"/>
              </a:ext>
            </a:extLst>
          </p:cNvPr>
          <p:cNvSpPr>
            <a:spLocks noGrp="1" noChangeArrowheads="1"/>
          </p:cNvSpPr>
          <p:nvPr>
            <p:ph type="dt" sz="half" idx="10"/>
          </p:nvPr>
        </p:nvSpPr>
        <p:spPr>
          <a:ln/>
        </p:spPr>
        <p:txBody>
          <a:bodyPr/>
          <a:lstStyle>
            <a:lvl1pPr>
              <a:defRPr/>
            </a:lvl1pPr>
          </a:lstStyle>
          <a:p>
            <a:pPr>
              <a:defRPr/>
            </a:pPr>
            <a:endParaRPr lang="pt-BR"/>
          </a:p>
        </p:txBody>
      </p:sp>
      <p:sp>
        <p:nvSpPr>
          <p:cNvPr id="5" name="Rectangle 5">
            <a:extLst>
              <a:ext uri="{FF2B5EF4-FFF2-40B4-BE49-F238E27FC236}">
                <a16:creationId xmlns:a16="http://schemas.microsoft.com/office/drawing/2014/main" xmlns="" id="{DFF55677-4F7E-429C-AA59-9F4D91E42E41}"/>
              </a:ext>
            </a:extLst>
          </p:cNvPr>
          <p:cNvSpPr>
            <a:spLocks noGrp="1" noChangeArrowheads="1"/>
          </p:cNvSpPr>
          <p:nvPr>
            <p:ph type="ftr" sz="quarter" idx="11"/>
          </p:nvPr>
        </p:nvSpPr>
        <p:spPr>
          <a:ln/>
        </p:spPr>
        <p:txBody>
          <a:bodyPr/>
          <a:lstStyle>
            <a:lvl1pPr>
              <a:defRPr/>
            </a:lvl1pPr>
          </a:lstStyle>
          <a:p>
            <a:pPr>
              <a:defRPr/>
            </a:pPr>
            <a:endParaRPr lang="pt-BR"/>
          </a:p>
        </p:txBody>
      </p:sp>
      <p:sp>
        <p:nvSpPr>
          <p:cNvPr id="6" name="Rectangle 6">
            <a:extLst>
              <a:ext uri="{FF2B5EF4-FFF2-40B4-BE49-F238E27FC236}">
                <a16:creationId xmlns:a16="http://schemas.microsoft.com/office/drawing/2014/main" xmlns="" id="{AD1F72F9-5310-451B-8FA0-E72A226D86F7}"/>
              </a:ext>
            </a:extLst>
          </p:cNvPr>
          <p:cNvSpPr>
            <a:spLocks noGrp="1" noChangeArrowheads="1"/>
          </p:cNvSpPr>
          <p:nvPr>
            <p:ph type="sldNum" sz="quarter" idx="12"/>
          </p:nvPr>
        </p:nvSpPr>
        <p:spPr>
          <a:ln/>
        </p:spPr>
        <p:txBody>
          <a:bodyPr/>
          <a:lstStyle>
            <a:lvl1pPr>
              <a:defRPr/>
            </a:lvl1pPr>
          </a:lstStyle>
          <a:p>
            <a:fld id="{F0D3C357-0D33-4342-8E64-DDB3CE5DA40D}" type="slidenum">
              <a:rPr lang="pt-BR"/>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Rectangle 4">
            <a:extLst>
              <a:ext uri="{FF2B5EF4-FFF2-40B4-BE49-F238E27FC236}">
                <a16:creationId xmlns:a16="http://schemas.microsoft.com/office/drawing/2014/main" xmlns="" id="{B8F57A0D-B4E4-4CEF-88A2-342E670E5177}"/>
              </a:ext>
            </a:extLst>
          </p:cNvPr>
          <p:cNvSpPr>
            <a:spLocks noGrp="1" noChangeArrowheads="1"/>
          </p:cNvSpPr>
          <p:nvPr>
            <p:ph type="dt" sz="half" idx="10"/>
          </p:nvPr>
        </p:nvSpPr>
        <p:spPr>
          <a:ln/>
        </p:spPr>
        <p:txBody>
          <a:bodyPr/>
          <a:lstStyle>
            <a:lvl1pPr>
              <a:defRPr/>
            </a:lvl1pPr>
          </a:lstStyle>
          <a:p>
            <a:pPr>
              <a:defRPr/>
            </a:pPr>
            <a:endParaRPr lang="pt-BR"/>
          </a:p>
        </p:txBody>
      </p:sp>
      <p:sp>
        <p:nvSpPr>
          <p:cNvPr id="5" name="Rectangle 5">
            <a:extLst>
              <a:ext uri="{FF2B5EF4-FFF2-40B4-BE49-F238E27FC236}">
                <a16:creationId xmlns:a16="http://schemas.microsoft.com/office/drawing/2014/main" xmlns="" id="{DFF55677-4F7E-429C-AA59-9F4D91E42E41}"/>
              </a:ext>
            </a:extLst>
          </p:cNvPr>
          <p:cNvSpPr>
            <a:spLocks noGrp="1" noChangeArrowheads="1"/>
          </p:cNvSpPr>
          <p:nvPr>
            <p:ph type="ftr" sz="quarter" idx="11"/>
          </p:nvPr>
        </p:nvSpPr>
        <p:spPr>
          <a:ln/>
        </p:spPr>
        <p:txBody>
          <a:bodyPr/>
          <a:lstStyle>
            <a:lvl1pPr>
              <a:defRPr/>
            </a:lvl1pPr>
          </a:lstStyle>
          <a:p>
            <a:pPr>
              <a:defRPr/>
            </a:pPr>
            <a:endParaRPr lang="pt-BR"/>
          </a:p>
        </p:txBody>
      </p:sp>
      <p:sp>
        <p:nvSpPr>
          <p:cNvPr id="6" name="Rectangle 6">
            <a:extLst>
              <a:ext uri="{FF2B5EF4-FFF2-40B4-BE49-F238E27FC236}">
                <a16:creationId xmlns:a16="http://schemas.microsoft.com/office/drawing/2014/main" xmlns="" id="{AD1F72F9-5310-451B-8FA0-E72A226D86F7}"/>
              </a:ext>
            </a:extLst>
          </p:cNvPr>
          <p:cNvSpPr>
            <a:spLocks noGrp="1" noChangeArrowheads="1"/>
          </p:cNvSpPr>
          <p:nvPr>
            <p:ph type="sldNum" sz="quarter" idx="12"/>
          </p:nvPr>
        </p:nvSpPr>
        <p:spPr>
          <a:ln/>
        </p:spPr>
        <p:txBody>
          <a:bodyPr/>
          <a:lstStyle>
            <a:lvl1pPr>
              <a:defRPr/>
            </a:lvl1pPr>
          </a:lstStyle>
          <a:p>
            <a:fld id="{41CE6DB2-0906-43BF-8534-E3CD74680F5D}" type="slidenum">
              <a:rPr lang="pt-BR"/>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2859088" y="24482427"/>
            <a:ext cx="30765750" cy="7567613"/>
          </a:xfrm>
        </p:spPr>
        <p:txBody>
          <a:bodyPr anchor="t"/>
          <a:lstStyle>
            <a:lvl1pPr algn="l">
              <a:defRPr sz="4000" b="1" cap="all"/>
            </a:lvl1pPr>
          </a:lstStyle>
          <a:p>
            <a:r>
              <a:rPr lang="pt-BR"/>
              <a:t>Clique para editar o título mestre</a:t>
            </a:r>
          </a:p>
        </p:txBody>
      </p:sp>
      <p:sp>
        <p:nvSpPr>
          <p:cNvPr id="3" name="Espaço Reservado para Texto 2"/>
          <p:cNvSpPr>
            <a:spLocks noGrp="1"/>
          </p:cNvSpPr>
          <p:nvPr>
            <p:ph type="body" idx="1"/>
          </p:nvPr>
        </p:nvSpPr>
        <p:spPr>
          <a:xfrm>
            <a:off x="2859088" y="16148052"/>
            <a:ext cx="30765750" cy="83343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a:t>Clique para editar o texto mestre</a:t>
            </a:r>
          </a:p>
        </p:txBody>
      </p:sp>
      <p:sp>
        <p:nvSpPr>
          <p:cNvPr id="4" name="Rectangle 4">
            <a:extLst>
              <a:ext uri="{FF2B5EF4-FFF2-40B4-BE49-F238E27FC236}">
                <a16:creationId xmlns:a16="http://schemas.microsoft.com/office/drawing/2014/main" xmlns="" id="{B8F57A0D-B4E4-4CEF-88A2-342E670E5177}"/>
              </a:ext>
            </a:extLst>
          </p:cNvPr>
          <p:cNvSpPr>
            <a:spLocks noGrp="1" noChangeArrowheads="1"/>
          </p:cNvSpPr>
          <p:nvPr>
            <p:ph type="dt" sz="half" idx="10"/>
          </p:nvPr>
        </p:nvSpPr>
        <p:spPr>
          <a:ln/>
        </p:spPr>
        <p:txBody>
          <a:bodyPr/>
          <a:lstStyle>
            <a:lvl1pPr>
              <a:defRPr/>
            </a:lvl1pPr>
          </a:lstStyle>
          <a:p>
            <a:pPr>
              <a:defRPr/>
            </a:pPr>
            <a:endParaRPr lang="pt-BR"/>
          </a:p>
        </p:txBody>
      </p:sp>
      <p:sp>
        <p:nvSpPr>
          <p:cNvPr id="5" name="Rectangle 5">
            <a:extLst>
              <a:ext uri="{FF2B5EF4-FFF2-40B4-BE49-F238E27FC236}">
                <a16:creationId xmlns:a16="http://schemas.microsoft.com/office/drawing/2014/main" xmlns="" id="{DFF55677-4F7E-429C-AA59-9F4D91E42E41}"/>
              </a:ext>
            </a:extLst>
          </p:cNvPr>
          <p:cNvSpPr>
            <a:spLocks noGrp="1" noChangeArrowheads="1"/>
          </p:cNvSpPr>
          <p:nvPr>
            <p:ph type="ftr" sz="quarter" idx="11"/>
          </p:nvPr>
        </p:nvSpPr>
        <p:spPr>
          <a:ln/>
        </p:spPr>
        <p:txBody>
          <a:bodyPr/>
          <a:lstStyle>
            <a:lvl1pPr>
              <a:defRPr/>
            </a:lvl1pPr>
          </a:lstStyle>
          <a:p>
            <a:pPr>
              <a:defRPr/>
            </a:pPr>
            <a:endParaRPr lang="pt-BR"/>
          </a:p>
        </p:txBody>
      </p:sp>
      <p:sp>
        <p:nvSpPr>
          <p:cNvPr id="6" name="Rectangle 6">
            <a:extLst>
              <a:ext uri="{FF2B5EF4-FFF2-40B4-BE49-F238E27FC236}">
                <a16:creationId xmlns:a16="http://schemas.microsoft.com/office/drawing/2014/main" xmlns="" id="{AD1F72F9-5310-451B-8FA0-E72A226D86F7}"/>
              </a:ext>
            </a:extLst>
          </p:cNvPr>
          <p:cNvSpPr>
            <a:spLocks noGrp="1" noChangeArrowheads="1"/>
          </p:cNvSpPr>
          <p:nvPr>
            <p:ph type="sldNum" sz="quarter" idx="12"/>
          </p:nvPr>
        </p:nvSpPr>
        <p:spPr>
          <a:ln/>
        </p:spPr>
        <p:txBody>
          <a:bodyPr/>
          <a:lstStyle>
            <a:lvl1pPr>
              <a:defRPr/>
            </a:lvl1pPr>
          </a:lstStyle>
          <a:p>
            <a:fld id="{A98C3097-AA69-495A-8FFE-6AC4A8E345A5}" type="slidenum">
              <a:rPr lang="pt-BR"/>
              <a:pP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2714626" y="11006138"/>
            <a:ext cx="15306675" cy="2286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18173701" y="11006138"/>
            <a:ext cx="15306675" cy="2286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Rectangle 4">
            <a:extLst>
              <a:ext uri="{FF2B5EF4-FFF2-40B4-BE49-F238E27FC236}">
                <a16:creationId xmlns:a16="http://schemas.microsoft.com/office/drawing/2014/main" xmlns="" id="{B8F57A0D-B4E4-4CEF-88A2-342E670E5177}"/>
              </a:ext>
            </a:extLst>
          </p:cNvPr>
          <p:cNvSpPr>
            <a:spLocks noGrp="1" noChangeArrowheads="1"/>
          </p:cNvSpPr>
          <p:nvPr>
            <p:ph type="dt" sz="half" idx="10"/>
          </p:nvPr>
        </p:nvSpPr>
        <p:spPr>
          <a:ln/>
        </p:spPr>
        <p:txBody>
          <a:bodyPr/>
          <a:lstStyle>
            <a:lvl1pPr>
              <a:defRPr/>
            </a:lvl1pPr>
          </a:lstStyle>
          <a:p>
            <a:pPr>
              <a:defRPr/>
            </a:pPr>
            <a:endParaRPr lang="pt-BR"/>
          </a:p>
        </p:txBody>
      </p:sp>
      <p:sp>
        <p:nvSpPr>
          <p:cNvPr id="6" name="Rectangle 5">
            <a:extLst>
              <a:ext uri="{FF2B5EF4-FFF2-40B4-BE49-F238E27FC236}">
                <a16:creationId xmlns:a16="http://schemas.microsoft.com/office/drawing/2014/main" xmlns="" id="{DFF55677-4F7E-429C-AA59-9F4D91E42E41}"/>
              </a:ext>
            </a:extLst>
          </p:cNvPr>
          <p:cNvSpPr>
            <a:spLocks noGrp="1" noChangeArrowheads="1"/>
          </p:cNvSpPr>
          <p:nvPr>
            <p:ph type="ftr" sz="quarter" idx="11"/>
          </p:nvPr>
        </p:nvSpPr>
        <p:spPr>
          <a:ln/>
        </p:spPr>
        <p:txBody>
          <a:bodyPr/>
          <a:lstStyle>
            <a:lvl1pPr>
              <a:defRPr/>
            </a:lvl1pPr>
          </a:lstStyle>
          <a:p>
            <a:pPr>
              <a:defRPr/>
            </a:pPr>
            <a:endParaRPr lang="pt-BR"/>
          </a:p>
        </p:txBody>
      </p:sp>
      <p:sp>
        <p:nvSpPr>
          <p:cNvPr id="7" name="Rectangle 6">
            <a:extLst>
              <a:ext uri="{FF2B5EF4-FFF2-40B4-BE49-F238E27FC236}">
                <a16:creationId xmlns:a16="http://schemas.microsoft.com/office/drawing/2014/main" xmlns="" id="{AD1F72F9-5310-451B-8FA0-E72A226D86F7}"/>
              </a:ext>
            </a:extLst>
          </p:cNvPr>
          <p:cNvSpPr>
            <a:spLocks noGrp="1" noChangeArrowheads="1"/>
          </p:cNvSpPr>
          <p:nvPr>
            <p:ph type="sldNum" sz="quarter" idx="12"/>
          </p:nvPr>
        </p:nvSpPr>
        <p:spPr>
          <a:ln/>
        </p:spPr>
        <p:txBody>
          <a:bodyPr/>
          <a:lstStyle>
            <a:lvl1pPr>
              <a:defRPr/>
            </a:lvl1pPr>
          </a:lstStyle>
          <a:p>
            <a:fld id="{A1E71148-DEE0-460B-8215-E87EAF1D3F13}" type="slidenum">
              <a:rPr lang="pt-BR"/>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1809750" y="1525588"/>
            <a:ext cx="32575500" cy="6350000"/>
          </a:xfrm>
        </p:spPr>
        <p:txBody>
          <a:bodyPr/>
          <a:lstStyle>
            <a:lvl1pPr>
              <a:defRPr/>
            </a:lvl1pPr>
          </a:lstStyle>
          <a:p>
            <a:r>
              <a:rPr lang="pt-BR"/>
              <a:t>Clique para editar o título mestre</a:t>
            </a:r>
          </a:p>
        </p:txBody>
      </p:sp>
      <p:sp>
        <p:nvSpPr>
          <p:cNvPr id="3" name="Espaço Reservado para Texto 2"/>
          <p:cNvSpPr>
            <a:spLocks noGrp="1"/>
          </p:cNvSpPr>
          <p:nvPr>
            <p:ph type="body" idx="1"/>
          </p:nvPr>
        </p:nvSpPr>
        <p:spPr>
          <a:xfrm>
            <a:off x="1809751" y="8528052"/>
            <a:ext cx="15992475" cy="355441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Espaço Reservado para Conteúdo 3"/>
          <p:cNvSpPr>
            <a:spLocks noGrp="1"/>
          </p:cNvSpPr>
          <p:nvPr>
            <p:ph sz="half" idx="2"/>
          </p:nvPr>
        </p:nvSpPr>
        <p:spPr>
          <a:xfrm>
            <a:off x="1809751" y="12082463"/>
            <a:ext cx="15992475" cy="219519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18386426" y="8528052"/>
            <a:ext cx="15998825" cy="355441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Espaço Reservado para Conteúdo 5"/>
          <p:cNvSpPr>
            <a:spLocks noGrp="1"/>
          </p:cNvSpPr>
          <p:nvPr>
            <p:ph sz="quarter" idx="4"/>
          </p:nvPr>
        </p:nvSpPr>
        <p:spPr>
          <a:xfrm>
            <a:off x="18386426" y="12082463"/>
            <a:ext cx="15998825" cy="219519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Rectangle 4">
            <a:extLst>
              <a:ext uri="{FF2B5EF4-FFF2-40B4-BE49-F238E27FC236}">
                <a16:creationId xmlns:a16="http://schemas.microsoft.com/office/drawing/2014/main" xmlns="" id="{B8F57A0D-B4E4-4CEF-88A2-342E670E5177}"/>
              </a:ext>
            </a:extLst>
          </p:cNvPr>
          <p:cNvSpPr>
            <a:spLocks noGrp="1" noChangeArrowheads="1"/>
          </p:cNvSpPr>
          <p:nvPr>
            <p:ph type="dt" sz="half" idx="10"/>
          </p:nvPr>
        </p:nvSpPr>
        <p:spPr>
          <a:ln/>
        </p:spPr>
        <p:txBody>
          <a:bodyPr/>
          <a:lstStyle>
            <a:lvl1pPr>
              <a:defRPr/>
            </a:lvl1pPr>
          </a:lstStyle>
          <a:p>
            <a:pPr>
              <a:defRPr/>
            </a:pPr>
            <a:endParaRPr lang="pt-BR"/>
          </a:p>
        </p:txBody>
      </p:sp>
      <p:sp>
        <p:nvSpPr>
          <p:cNvPr id="8" name="Rectangle 5">
            <a:extLst>
              <a:ext uri="{FF2B5EF4-FFF2-40B4-BE49-F238E27FC236}">
                <a16:creationId xmlns:a16="http://schemas.microsoft.com/office/drawing/2014/main" xmlns="" id="{DFF55677-4F7E-429C-AA59-9F4D91E42E41}"/>
              </a:ext>
            </a:extLst>
          </p:cNvPr>
          <p:cNvSpPr>
            <a:spLocks noGrp="1" noChangeArrowheads="1"/>
          </p:cNvSpPr>
          <p:nvPr>
            <p:ph type="ftr" sz="quarter" idx="11"/>
          </p:nvPr>
        </p:nvSpPr>
        <p:spPr>
          <a:ln/>
        </p:spPr>
        <p:txBody>
          <a:bodyPr/>
          <a:lstStyle>
            <a:lvl1pPr>
              <a:defRPr/>
            </a:lvl1pPr>
          </a:lstStyle>
          <a:p>
            <a:pPr>
              <a:defRPr/>
            </a:pPr>
            <a:endParaRPr lang="pt-BR"/>
          </a:p>
        </p:txBody>
      </p:sp>
      <p:sp>
        <p:nvSpPr>
          <p:cNvPr id="9" name="Rectangle 6">
            <a:extLst>
              <a:ext uri="{FF2B5EF4-FFF2-40B4-BE49-F238E27FC236}">
                <a16:creationId xmlns:a16="http://schemas.microsoft.com/office/drawing/2014/main" xmlns="" id="{AD1F72F9-5310-451B-8FA0-E72A226D86F7}"/>
              </a:ext>
            </a:extLst>
          </p:cNvPr>
          <p:cNvSpPr>
            <a:spLocks noGrp="1" noChangeArrowheads="1"/>
          </p:cNvSpPr>
          <p:nvPr>
            <p:ph type="sldNum" sz="quarter" idx="12"/>
          </p:nvPr>
        </p:nvSpPr>
        <p:spPr>
          <a:ln/>
        </p:spPr>
        <p:txBody>
          <a:bodyPr/>
          <a:lstStyle>
            <a:lvl1pPr>
              <a:defRPr/>
            </a:lvl1pPr>
          </a:lstStyle>
          <a:p>
            <a:fld id="{6ACB0CFE-31A2-4E5A-B6CA-2DDEA3A67EA0}" type="slidenum">
              <a:rPr lang="pt-BR"/>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Rectangle 4">
            <a:extLst>
              <a:ext uri="{FF2B5EF4-FFF2-40B4-BE49-F238E27FC236}">
                <a16:creationId xmlns:a16="http://schemas.microsoft.com/office/drawing/2014/main" xmlns="" id="{B8F57A0D-B4E4-4CEF-88A2-342E670E5177}"/>
              </a:ext>
            </a:extLst>
          </p:cNvPr>
          <p:cNvSpPr>
            <a:spLocks noGrp="1" noChangeArrowheads="1"/>
          </p:cNvSpPr>
          <p:nvPr>
            <p:ph type="dt" sz="half" idx="10"/>
          </p:nvPr>
        </p:nvSpPr>
        <p:spPr>
          <a:ln/>
        </p:spPr>
        <p:txBody>
          <a:bodyPr/>
          <a:lstStyle>
            <a:lvl1pPr>
              <a:defRPr/>
            </a:lvl1pPr>
          </a:lstStyle>
          <a:p>
            <a:pPr>
              <a:defRPr/>
            </a:pPr>
            <a:endParaRPr lang="pt-BR"/>
          </a:p>
        </p:txBody>
      </p:sp>
      <p:sp>
        <p:nvSpPr>
          <p:cNvPr id="4" name="Rectangle 5">
            <a:extLst>
              <a:ext uri="{FF2B5EF4-FFF2-40B4-BE49-F238E27FC236}">
                <a16:creationId xmlns:a16="http://schemas.microsoft.com/office/drawing/2014/main" xmlns="" id="{DFF55677-4F7E-429C-AA59-9F4D91E42E41}"/>
              </a:ext>
            </a:extLst>
          </p:cNvPr>
          <p:cNvSpPr>
            <a:spLocks noGrp="1" noChangeArrowheads="1"/>
          </p:cNvSpPr>
          <p:nvPr>
            <p:ph type="ftr" sz="quarter" idx="11"/>
          </p:nvPr>
        </p:nvSpPr>
        <p:spPr>
          <a:ln/>
        </p:spPr>
        <p:txBody>
          <a:bodyPr/>
          <a:lstStyle>
            <a:lvl1pPr>
              <a:defRPr/>
            </a:lvl1pPr>
          </a:lstStyle>
          <a:p>
            <a:pPr>
              <a:defRPr/>
            </a:pPr>
            <a:endParaRPr lang="pt-BR"/>
          </a:p>
        </p:txBody>
      </p:sp>
      <p:sp>
        <p:nvSpPr>
          <p:cNvPr id="5" name="Rectangle 6">
            <a:extLst>
              <a:ext uri="{FF2B5EF4-FFF2-40B4-BE49-F238E27FC236}">
                <a16:creationId xmlns:a16="http://schemas.microsoft.com/office/drawing/2014/main" xmlns="" id="{AD1F72F9-5310-451B-8FA0-E72A226D86F7}"/>
              </a:ext>
            </a:extLst>
          </p:cNvPr>
          <p:cNvSpPr>
            <a:spLocks noGrp="1" noChangeArrowheads="1"/>
          </p:cNvSpPr>
          <p:nvPr>
            <p:ph type="sldNum" sz="quarter" idx="12"/>
          </p:nvPr>
        </p:nvSpPr>
        <p:spPr>
          <a:ln/>
        </p:spPr>
        <p:txBody>
          <a:bodyPr/>
          <a:lstStyle>
            <a:lvl1pPr>
              <a:defRPr/>
            </a:lvl1pPr>
          </a:lstStyle>
          <a:p>
            <a:fld id="{05AF0829-3F2D-4AB8-9D36-1DAEC8B6D715}" type="slidenum">
              <a:rPr lang="pt-BR"/>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xmlns="" id="{B8F57A0D-B4E4-4CEF-88A2-342E670E5177}"/>
              </a:ext>
            </a:extLst>
          </p:cNvPr>
          <p:cNvSpPr>
            <a:spLocks noGrp="1" noChangeArrowheads="1"/>
          </p:cNvSpPr>
          <p:nvPr>
            <p:ph type="dt" sz="half" idx="10"/>
          </p:nvPr>
        </p:nvSpPr>
        <p:spPr>
          <a:ln/>
        </p:spPr>
        <p:txBody>
          <a:bodyPr/>
          <a:lstStyle>
            <a:lvl1pPr>
              <a:defRPr/>
            </a:lvl1pPr>
          </a:lstStyle>
          <a:p>
            <a:pPr>
              <a:defRPr/>
            </a:pPr>
            <a:endParaRPr lang="pt-BR"/>
          </a:p>
        </p:txBody>
      </p:sp>
      <p:sp>
        <p:nvSpPr>
          <p:cNvPr id="3" name="Rectangle 5">
            <a:extLst>
              <a:ext uri="{FF2B5EF4-FFF2-40B4-BE49-F238E27FC236}">
                <a16:creationId xmlns:a16="http://schemas.microsoft.com/office/drawing/2014/main" xmlns="" id="{DFF55677-4F7E-429C-AA59-9F4D91E42E41}"/>
              </a:ext>
            </a:extLst>
          </p:cNvPr>
          <p:cNvSpPr>
            <a:spLocks noGrp="1" noChangeArrowheads="1"/>
          </p:cNvSpPr>
          <p:nvPr>
            <p:ph type="ftr" sz="quarter" idx="11"/>
          </p:nvPr>
        </p:nvSpPr>
        <p:spPr>
          <a:ln/>
        </p:spPr>
        <p:txBody>
          <a:bodyPr/>
          <a:lstStyle>
            <a:lvl1pPr>
              <a:defRPr/>
            </a:lvl1pPr>
          </a:lstStyle>
          <a:p>
            <a:pPr>
              <a:defRPr/>
            </a:pPr>
            <a:endParaRPr lang="pt-BR"/>
          </a:p>
        </p:txBody>
      </p:sp>
      <p:sp>
        <p:nvSpPr>
          <p:cNvPr id="4" name="Rectangle 6">
            <a:extLst>
              <a:ext uri="{FF2B5EF4-FFF2-40B4-BE49-F238E27FC236}">
                <a16:creationId xmlns:a16="http://schemas.microsoft.com/office/drawing/2014/main" xmlns="" id="{AD1F72F9-5310-451B-8FA0-E72A226D86F7}"/>
              </a:ext>
            </a:extLst>
          </p:cNvPr>
          <p:cNvSpPr>
            <a:spLocks noGrp="1" noChangeArrowheads="1"/>
          </p:cNvSpPr>
          <p:nvPr>
            <p:ph type="sldNum" sz="quarter" idx="12"/>
          </p:nvPr>
        </p:nvSpPr>
        <p:spPr>
          <a:ln/>
        </p:spPr>
        <p:txBody>
          <a:bodyPr/>
          <a:lstStyle>
            <a:lvl1pPr>
              <a:defRPr/>
            </a:lvl1pPr>
          </a:lstStyle>
          <a:p>
            <a:fld id="{B5C46EA6-CB61-495F-ACFE-43BED63EF7B9}" type="slidenum">
              <a:rPr lang="pt-BR"/>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809750" y="1517652"/>
            <a:ext cx="11907838" cy="6454775"/>
          </a:xfrm>
        </p:spPr>
        <p:txBody>
          <a:bodyPr anchor="b"/>
          <a:lstStyle>
            <a:lvl1pPr algn="l">
              <a:defRPr sz="2000" b="1"/>
            </a:lvl1pPr>
          </a:lstStyle>
          <a:p>
            <a:r>
              <a:rPr lang="pt-BR"/>
              <a:t>Clique para editar o título mestre</a:t>
            </a:r>
          </a:p>
        </p:txBody>
      </p:sp>
      <p:sp>
        <p:nvSpPr>
          <p:cNvPr id="3" name="Espaço Reservado para Conteúdo 2"/>
          <p:cNvSpPr>
            <a:spLocks noGrp="1"/>
          </p:cNvSpPr>
          <p:nvPr>
            <p:ph idx="1"/>
          </p:nvPr>
        </p:nvSpPr>
        <p:spPr>
          <a:xfrm>
            <a:off x="14150976" y="1517652"/>
            <a:ext cx="20234275" cy="325167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1809750" y="7972425"/>
            <a:ext cx="11907838" cy="260619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Rectangle 4">
            <a:extLst>
              <a:ext uri="{FF2B5EF4-FFF2-40B4-BE49-F238E27FC236}">
                <a16:creationId xmlns:a16="http://schemas.microsoft.com/office/drawing/2014/main" xmlns="" id="{B8F57A0D-B4E4-4CEF-88A2-342E670E5177}"/>
              </a:ext>
            </a:extLst>
          </p:cNvPr>
          <p:cNvSpPr>
            <a:spLocks noGrp="1" noChangeArrowheads="1"/>
          </p:cNvSpPr>
          <p:nvPr>
            <p:ph type="dt" sz="half" idx="10"/>
          </p:nvPr>
        </p:nvSpPr>
        <p:spPr>
          <a:ln/>
        </p:spPr>
        <p:txBody>
          <a:bodyPr/>
          <a:lstStyle>
            <a:lvl1pPr>
              <a:defRPr/>
            </a:lvl1pPr>
          </a:lstStyle>
          <a:p>
            <a:pPr>
              <a:defRPr/>
            </a:pPr>
            <a:endParaRPr lang="pt-BR"/>
          </a:p>
        </p:txBody>
      </p:sp>
      <p:sp>
        <p:nvSpPr>
          <p:cNvPr id="6" name="Rectangle 5">
            <a:extLst>
              <a:ext uri="{FF2B5EF4-FFF2-40B4-BE49-F238E27FC236}">
                <a16:creationId xmlns:a16="http://schemas.microsoft.com/office/drawing/2014/main" xmlns="" id="{DFF55677-4F7E-429C-AA59-9F4D91E42E41}"/>
              </a:ext>
            </a:extLst>
          </p:cNvPr>
          <p:cNvSpPr>
            <a:spLocks noGrp="1" noChangeArrowheads="1"/>
          </p:cNvSpPr>
          <p:nvPr>
            <p:ph type="ftr" sz="quarter" idx="11"/>
          </p:nvPr>
        </p:nvSpPr>
        <p:spPr>
          <a:ln/>
        </p:spPr>
        <p:txBody>
          <a:bodyPr/>
          <a:lstStyle>
            <a:lvl1pPr>
              <a:defRPr/>
            </a:lvl1pPr>
          </a:lstStyle>
          <a:p>
            <a:pPr>
              <a:defRPr/>
            </a:pPr>
            <a:endParaRPr lang="pt-BR"/>
          </a:p>
        </p:txBody>
      </p:sp>
      <p:sp>
        <p:nvSpPr>
          <p:cNvPr id="7" name="Rectangle 6">
            <a:extLst>
              <a:ext uri="{FF2B5EF4-FFF2-40B4-BE49-F238E27FC236}">
                <a16:creationId xmlns:a16="http://schemas.microsoft.com/office/drawing/2014/main" xmlns="" id="{AD1F72F9-5310-451B-8FA0-E72A226D86F7}"/>
              </a:ext>
            </a:extLst>
          </p:cNvPr>
          <p:cNvSpPr>
            <a:spLocks noGrp="1" noChangeArrowheads="1"/>
          </p:cNvSpPr>
          <p:nvPr>
            <p:ph type="sldNum" sz="quarter" idx="12"/>
          </p:nvPr>
        </p:nvSpPr>
        <p:spPr>
          <a:ln/>
        </p:spPr>
        <p:txBody>
          <a:bodyPr/>
          <a:lstStyle>
            <a:lvl1pPr>
              <a:defRPr/>
            </a:lvl1pPr>
          </a:lstStyle>
          <a:p>
            <a:fld id="{3CDD0DC0-6230-4B4C-BE2C-172FBFDF0C59}" type="slidenum">
              <a:rPr lang="pt-BR"/>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7094538" y="26670002"/>
            <a:ext cx="21717000" cy="3148013"/>
          </a:xfrm>
        </p:spPr>
        <p:txBody>
          <a:bodyPr anchor="b"/>
          <a:lstStyle>
            <a:lvl1pPr algn="l">
              <a:defRPr sz="2000" b="1"/>
            </a:lvl1pPr>
          </a:lstStyle>
          <a:p>
            <a:r>
              <a:rPr lang="pt-BR"/>
              <a:t>Clique para editar o título mestre</a:t>
            </a:r>
          </a:p>
        </p:txBody>
      </p:sp>
      <p:sp>
        <p:nvSpPr>
          <p:cNvPr id="3" name="Espaço Reservado para Imagem 2"/>
          <p:cNvSpPr>
            <a:spLocks noGrp="1"/>
          </p:cNvSpPr>
          <p:nvPr>
            <p:ph type="pic" idx="1"/>
          </p:nvPr>
        </p:nvSpPr>
        <p:spPr>
          <a:xfrm>
            <a:off x="7094538" y="3403600"/>
            <a:ext cx="21717000" cy="22860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a:p>
        </p:txBody>
      </p:sp>
      <p:sp>
        <p:nvSpPr>
          <p:cNvPr id="4" name="Espaço Reservado para Texto 3"/>
          <p:cNvSpPr>
            <a:spLocks noGrp="1"/>
          </p:cNvSpPr>
          <p:nvPr>
            <p:ph type="body" sz="half" idx="2"/>
          </p:nvPr>
        </p:nvSpPr>
        <p:spPr>
          <a:xfrm>
            <a:off x="7094538" y="29818015"/>
            <a:ext cx="21717000" cy="44719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Rectangle 4">
            <a:extLst>
              <a:ext uri="{FF2B5EF4-FFF2-40B4-BE49-F238E27FC236}">
                <a16:creationId xmlns:a16="http://schemas.microsoft.com/office/drawing/2014/main" xmlns="" id="{B8F57A0D-B4E4-4CEF-88A2-342E670E5177}"/>
              </a:ext>
            </a:extLst>
          </p:cNvPr>
          <p:cNvSpPr>
            <a:spLocks noGrp="1" noChangeArrowheads="1"/>
          </p:cNvSpPr>
          <p:nvPr>
            <p:ph type="dt" sz="half" idx="10"/>
          </p:nvPr>
        </p:nvSpPr>
        <p:spPr>
          <a:ln/>
        </p:spPr>
        <p:txBody>
          <a:bodyPr/>
          <a:lstStyle>
            <a:lvl1pPr>
              <a:defRPr/>
            </a:lvl1pPr>
          </a:lstStyle>
          <a:p>
            <a:pPr>
              <a:defRPr/>
            </a:pPr>
            <a:endParaRPr lang="pt-BR"/>
          </a:p>
        </p:txBody>
      </p:sp>
      <p:sp>
        <p:nvSpPr>
          <p:cNvPr id="6" name="Rectangle 5">
            <a:extLst>
              <a:ext uri="{FF2B5EF4-FFF2-40B4-BE49-F238E27FC236}">
                <a16:creationId xmlns:a16="http://schemas.microsoft.com/office/drawing/2014/main" xmlns="" id="{DFF55677-4F7E-429C-AA59-9F4D91E42E41}"/>
              </a:ext>
            </a:extLst>
          </p:cNvPr>
          <p:cNvSpPr>
            <a:spLocks noGrp="1" noChangeArrowheads="1"/>
          </p:cNvSpPr>
          <p:nvPr>
            <p:ph type="ftr" sz="quarter" idx="11"/>
          </p:nvPr>
        </p:nvSpPr>
        <p:spPr>
          <a:ln/>
        </p:spPr>
        <p:txBody>
          <a:bodyPr/>
          <a:lstStyle>
            <a:lvl1pPr>
              <a:defRPr/>
            </a:lvl1pPr>
          </a:lstStyle>
          <a:p>
            <a:pPr>
              <a:defRPr/>
            </a:pPr>
            <a:endParaRPr lang="pt-BR"/>
          </a:p>
        </p:txBody>
      </p:sp>
      <p:sp>
        <p:nvSpPr>
          <p:cNvPr id="7" name="Rectangle 6">
            <a:extLst>
              <a:ext uri="{FF2B5EF4-FFF2-40B4-BE49-F238E27FC236}">
                <a16:creationId xmlns:a16="http://schemas.microsoft.com/office/drawing/2014/main" xmlns="" id="{AD1F72F9-5310-451B-8FA0-E72A226D86F7}"/>
              </a:ext>
            </a:extLst>
          </p:cNvPr>
          <p:cNvSpPr>
            <a:spLocks noGrp="1" noChangeArrowheads="1"/>
          </p:cNvSpPr>
          <p:nvPr>
            <p:ph type="sldNum" sz="quarter" idx="12"/>
          </p:nvPr>
        </p:nvSpPr>
        <p:spPr>
          <a:ln/>
        </p:spPr>
        <p:txBody>
          <a:bodyPr/>
          <a:lstStyle>
            <a:lvl1pPr>
              <a:defRPr/>
            </a:lvl1pPr>
          </a:lstStyle>
          <a:p>
            <a:fld id="{22B993B0-6AD1-46D2-9DA5-9503AEE05B3E}" type="slidenum">
              <a:rPr lang="pt-BR"/>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p:cNvSpPr>
          <p:nvPr>
            <p:ph type="title"/>
          </p:nvPr>
        </p:nvSpPr>
        <p:spPr bwMode="auto">
          <a:xfrm>
            <a:off x="2430463" y="3840163"/>
            <a:ext cx="27543125" cy="7200900"/>
          </a:xfrm>
          <a:prstGeom prst="rect">
            <a:avLst/>
          </a:prstGeom>
          <a:noFill/>
          <a:ln w="9525">
            <a:noFill/>
            <a:miter lim="800000"/>
            <a:headEnd/>
            <a:tailEnd/>
          </a:ln>
        </p:spPr>
        <p:txBody>
          <a:bodyPr vert="horz" wrap="square" lIns="413656" tIns="206828" rIns="413656" bIns="206828" numCol="1" anchor="ctr" anchorCtr="0" compatLnSpc="1">
            <a:prstTxWarp prst="textNoShape">
              <a:avLst/>
            </a:prstTxWarp>
          </a:bodyPr>
          <a:lstStyle/>
          <a:p>
            <a:pPr lvl="0"/>
            <a:r>
              <a:rPr lang="pt-BR" altLang="pt-BR"/>
              <a:t>Clique para editar o estilo do título mestre</a:t>
            </a:r>
          </a:p>
        </p:txBody>
      </p:sp>
      <p:sp>
        <p:nvSpPr>
          <p:cNvPr id="1027" name="Rectangle 3"/>
          <p:cNvSpPr>
            <a:spLocks noGrp="1"/>
          </p:cNvSpPr>
          <p:nvPr>
            <p:ph type="body" idx="1"/>
          </p:nvPr>
        </p:nvSpPr>
        <p:spPr bwMode="auto">
          <a:xfrm>
            <a:off x="2430463" y="12480925"/>
            <a:ext cx="27543125" cy="25923875"/>
          </a:xfrm>
          <a:prstGeom prst="rect">
            <a:avLst/>
          </a:prstGeom>
          <a:noFill/>
          <a:ln w="9525">
            <a:noFill/>
            <a:miter lim="800000"/>
            <a:headEnd/>
            <a:tailEnd/>
          </a:ln>
        </p:spPr>
        <p:txBody>
          <a:bodyPr vert="horz" wrap="square" lIns="413656" tIns="206828" rIns="413656" bIns="206828" numCol="1" anchor="t" anchorCtr="0" compatLnSpc="1">
            <a:prstTxWarp prst="textNoShape">
              <a:avLst/>
            </a:prstTxWarp>
          </a:bodyPr>
          <a:lstStyle/>
          <a:p>
            <a:pPr lvl="0"/>
            <a:r>
              <a:rPr lang="pt-BR" altLang="pt-BR"/>
              <a:t>Clique para editar os estilos do texto mestre</a:t>
            </a:r>
          </a:p>
          <a:p>
            <a:pPr lvl="1"/>
            <a:r>
              <a:rPr lang="pt-BR" altLang="pt-BR"/>
              <a:t>Segundo nível</a:t>
            </a:r>
          </a:p>
          <a:p>
            <a:pPr lvl="2"/>
            <a:r>
              <a:rPr lang="pt-BR" altLang="pt-BR"/>
              <a:t>Terceiro nível</a:t>
            </a:r>
          </a:p>
          <a:p>
            <a:pPr lvl="3"/>
            <a:r>
              <a:rPr lang="pt-BR" altLang="pt-BR"/>
              <a:t>Quarto nível</a:t>
            </a:r>
          </a:p>
          <a:p>
            <a:pPr lvl="4"/>
            <a:r>
              <a:rPr lang="pt-BR" altLang="pt-BR"/>
              <a:t>Quinto nível</a:t>
            </a:r>
          </a:p>
        </p:txBody>
      </p:sp>
      <p:sp>
        <p:nvSpPr>
          <p:cNvPr id="1028" name="Rectangle 4">
            <a:extLst>
              <a:ext uri="{FF2B5EF4-FFF2-40B4-BE49-F238E27FC236}">
                <a16:creationId xmlns:a16="http://schemas.microsoft.com/office/drawing/2014/main" xmlns="" id="{B8F57A0D-B4E4-4CEF-88A2-342E670E5177}"/>
              </a:ext>
            </a:extLst>
          </p:cNvPr>
          <p:cNvSpPr>
            <a:spLocks noGrp="1" noChangeArrowheads="1"/>
          </p:cNvSpPr>
          <p:nvPr>
            <p:ph type="dt" sz="half" idx="2"/>
          </p:nvPr>
        </p:nvSpPr>
        <p:spPr bwMode="auto">
          <a:xfrm>
            <a:off x="2430463" y="39365238"/>
            <a:ext cx="6750050" cy="2881312"/>
          </a:xfrm>
          <a:prstGeom prst="rect">
            <a:avLst/>
          </a:prstGeom>
          <a:noFill/>
          <a:ln w="9525">
            <a:noFill/>
            <a:miter lim="800000"/>
          </a:ln>
          <a:effectLst/>
        </p:spPr>
        <p:txBody>
          <a:bodyPr vert="horz" wrap="square" lIns="413656" tIns="206828" rIns="413656" bIns="206828" numCol="1" anchor="t" anchorCtr="0" compatLnSpc="1"/>
          <a:lstStyle>
            <a:lvl1pPr eaLnBrk="1" hangingPunct="1">
              <a:defRPr sz="6300"/>
            </a:lvl1pPr>
          </a:lstStyle>
          <a:p>
            <a:pPr>
              <a:defRPr/>
            </a:pPr>
            <a:endParaRPr lang="pt-BR"/>
          </a:p>
        </p:txBody>
      </p:sp>
      <p:sp>
        <p:nvSpPr>
          <p:cNvPr id="1029" name="Rectangle 5">
            <a:extLst>
              <a:ext uri="{FF2B5EF4-FFF2-40B4-BE49-F238E27FC236}">
                <a16:creationId xmlns:a16="http://schemas.microsoft.com/office/drawing/2014/main" xmlns="" id="{DFF55677-4F7E-429C-AA59-9F4D91E42E41}"/>
              </a:ext>
            </a:extLst>
          </p:cNvPr>
          <p:cNvSpPr>
            <a:spLocks noGrp="1" noChangeArrowheads="1"/>
          </p:cNvSpPr>
          <p:nvPr>
            <p:ph type="ftr" sz="quarter" idx="3"/>
          </p:nvPr>
        </p:nvSpPr>
        <p:spPr bwMode="auto">
          <a:xfrm>
            <a:off x="11071225" y="39365238"/>
            <a:ext cx="10261600" cy="2881312"/>
          </a:xfrm>
          <a:prstGeom prst="rect">
            <a:avLst/>
          </a:prstGeom>
          <a:noFill/>
          <a:ln w="9525">
            <a:noFill/>
            <a:miter lim="800000"/>
          </a:ln>
          <a:effectLst/>
        </p:spPr>
        <p:txBody>
          <a:bodyPr vert="horz" wrap="square" lIns="413656" tIns="206828" rIns="413656" bIns="206828" numCol="1" anchor="t" anchorCtr="0" compatLnSpc="1"/>
          <a:lstStyle>
            <a:lvl1pPr algn="ctr" eaLnBrk="1" hangingPunct="1">
              <a:defRPr sz="6300"/>
            </a:lvl1pPr>
          </a:lstStyle>
          <a:p>
            <a:pPr>
              <a:defRPr/>
            </a:pPr>
            <a:endParaRPr lang="pt-BR"/>
          </a:p>
        </p:txBody>
      </p:sp>
      <p:sp>
        <p:nvSpPr>
          <p:cNvPr id="1030" name="Rectangle 6">
            <a:extLst>
              <a:ext uri="{FF2B5EF4-FFF2-40B4-BE49-F238E27FC236}">
                <a16:creationId xmlns:a16="http://schemas.microsoft.com/office/drawing/2014/main" xmlns="" id="{AD1F72F9-5310-451B-8FA0-E72A226D86F7}"/>
              </a:ext>
            </a:extLst>
          </p:cNvPr>
          <p:cNvSpPr>
            <a:spLocks noGrp="1" noChangeArrowheads="1"/>
          </p:cNvSpPr>
          <p:nvPr>
            <p:ph type="sldNum" sz="quarter" idx="4"/>
          </p:nvPr>
        </p:nvSpPr>
        <p:spPr bwMode="auto">
          <a:xfrm>
            <a:off x="23223538" y="39365238"/>
            <a:ext cx="6750050" cy="2881312"/>
          </a:xfrm>
          <a:prstGeom prst="rect">
            <a:avLst/>
          </a:prstGeom>
          <a:noFill/>
          <a:ln w="9525">
            <a:noFill/>
            <a:miter lim="800000"/>
          </a:ln>
          <a:effectLst/>
        </p:spPr>
        <p:txBody>
          <a:bodyPr vert="horz" wrap="square" lIns="413656" tIns="206828" rIns="413656" bIns="206828" numCol="1" anchor="t" anchorCtr="0" compatLnSpc="1">
            <a:prstTxWarp prst="textNoShape">
              <a:avLst/>
            </a:prstTxWarp>
          </a:bodyPr>
          <a:lstStyle>
            <a:lvl1pPr algn="r" eaLnBrk="1" hangingPunct="1">
              <a:defRPr sz="6300"/>
            </a:lvl1pPr>
          </a:lstStyle>
          <a:p>
            <a:fld id="{B8D0C7FE-7B98-4FBC-9E41-439646B9A267}" type="slidenum">
              <a:rPr lang="pt-BR"/>
              <a:pPr/>
              <a:t>‹nº›</a:t>
            </a:fld>
            <a:endParaRPr lang="pt-B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4137025" rtl="0" eaLnBrk="0" fontAlgn="base" hangingPunct="0">
        <a:spcBef>
          <a:spcPct val="0"/>
        </a:spcBef>
        <a:spcAft>
          <a:spcPct val="0"/>
        </a:spcAft>
        <a:defRPr sz="19900">
          <a:solidFill>
            <a:schemeClr val="tx2"/>
          </a:solidFill>
          <a:latin typeface="+mj-lt"/>
          <a:ea typeface="+mj-ea"/>
          <a:cs typeface="+mj-cs"/>
        </a:defRPr>
      </a:lvl1pPr>
      <a:lvl2pPr algn="ctr" defTabSz="4137025" rtl="0" eaLnBrk="0" fontAlgn="base" hangingPunct="0">
        <a:spcBef>
          <a:spcPct val="0"/>
        </a:spcBef>
        <a:spcAft>
          <a:spcPct val="0"/>
        </a:spcAft>
        <a:defRPr sz="19900">
          <a:solidFill>
            <a:schemeClr val="tx2"/>
          </a:solidFill>
          <a:latin typeface="Times New Roman" panose="02020603050405020304" pitchFamily="18" charset="0"/>
        </a:defRPr>
      </a:lvl2pPr>
      <a:lvl3pPr algn="ctr" defTabSz="4137025" rtl="0" eaLnBrk="0" fontAlgn="base" hangingPunct="0">
        <a:spcBef>
          <a:spcPct val="0"/>
        </a:spcBef>
        <a:spcAft>
          <a:spcPct val="0"/>
        </a:spcAft>
        <a:defRPr sz="19900">
          <a:solidFill>
            <a:schemeClr val="tx2"/>
          </a:solidFill>
          <a:latin typeface="Times New Roman" panose="02020603050405020304" pitchFamily="18" charset="0"/>
        </a:defRPr>
      </a:lvl3pPr>
      <a:lvl4pPr algn="ctr" defTabSz="4137025" rtl="0" eaLnBrk="0" fontAlgn="base" hangingPunct="0">
        <a:spcBef>
          <a:spcPct val="0"/>
        </a:spcBef>
        <a:spcAft>
          <a:spcPct val="0"/>
        </a:spcAft>
        <a:defRPr sz="19900">
          <a:solidFill>
            <a:schemeClr val="tx2"/>
          </a:solidFill>
          <a:latin typeface="Times New Roman" panose="02020603050405020304" pitchFamily="18" charset="0"/>
        </a:defRPr>
      </a:lvl4pPr>
      <a:lvl5pPr algn="ctr" defTabSz="4137025" rtl="0" eaLnBrk="0" fontAlgn="base" hangingPunct="0">
        <a:spcBef>
          <a:spcPct val="0"/>
        </a:spcBef>
        <a:spcAft>
          <a:spcPct val="0"/>
        </a:spcAft>
        <a:defRPr sz="19900">
          <a:solidFill>
            <a:schemeClr val="tx2"/>
          </a:solidFill>
          <a:latin typeface="Times New Roman" panose="02020603050405020304" pitchFamily="18" charset="0"/>
        </a:defRPr>
      </a:lvl5pPr>
      <a:lvl6pPr marL="457200" algn="ctr" defTabSz="4137025" rtl="0" fontAlgn="base">
        <a:spcBef>
          <a:spcPct val="0"/>
        </a:spcBef>
        <a:spcAft>
          <a:spcPct val="0"/>
        </a:spcAft>
        <a:defRPr sz="19900">
          <a:solidFill>
            <a:schemeClr val="tx2"/>
          </a:solidFill>
          <a:latin typeface="Times New Roman" panose="02020603050405020304" pitchFamily="18" charset="0"/>
        </a:defRPr>
      </a:lvl6pPr>
      <a:lvl7pPr marL="914400" algn="ctr" defTabSz="4137025" rtl="0" fontAlgn="base">
        <a:spcBef>
          <a:spcPct val="0"/>
        </a:spcBef>
        <a:spcAft>
          <a:spcPct val="0"/>
        </a:spcAft>
        <a:defRPr sz="19900">
          <a:solidFill>
            <a:schemeClr val="tx2"/>
          </a:solidFill>
          <a:latin typeface="Times New Roman" panose="02020603050405020304" pitchFamily="18" charset="0"/>
        </a:defRPr>
      </a:lvl7pPr>
      <a:lvl8pPr marL="1371600" algn="ctr" defTabSz="4137025" rtl="0" fontAlgn="base">
        <a:spcBef>
          <a:spcPct val="0"/>
        </a:spcBef>
        <a:spcAft>
          <a:spcPct val="0"/>
        </a:spcAft>
        <a:defRPr sz="19900">
          <a:solidFill>
            <a:schemeClr val="tx2"/>
          </a:solidFill>
          <a:latin typeface="Times New Roman" panose="02020603050405020304" pitchFamily="18" charset="0"/>
        </a:defRPr>
      </a:lvl8pPr>
      <a:lvl9pPr marL="1828800" algn="ctr" defTabSz="4137025" rtl="0" fontAlgn="base">
        <a:spcBef>
          <a:spcPct val="0"/>
        </a:spcBef>
        <a:spcAft>
          <a:spcPct val="0"/>
        </a:spcAft>
        <a:defRPr sz="19900">
          <a:solidFill>
            <a:schemeClr val="tx2"/>
          </a:solidFill>
          <a:latin typeface="Times New Roman" panose="02020603050405020304" pitchFamily="18" charset="0"/>
        </a:defRPr>
      </a:lvl9pPr>
    </p:titleStyle>
    <p:bodyStyle>
      <a:lvl1pPr marL="1550988" indent="-1550988" algn="l" defTabSz="4137025" rtl="0" eaLnBrk="0" fontAlgn="base" hangingPunct="0">
        <a:spcBef>
          <a:spcPct val="20000"/>
        </a:spcBef>
        <a:spcAft>
          <a:spcPct val="0"/>
        </a:spcAft>
        <a:buChar char="•"/>
        <a:defRPr sz="14500">
          <a:solidFill>
            <a:schemeClr val="tx1"/>
          </a:solidFill>
          <a:latin typeface="+mn-lt"/>
          <a:ea typeface="+mn-ea"/>
          <a:cs typeface="+mn-cs"/>
        </a:defRPr>
      </a:lvl1pPr>
      <a:lvl2pPr marL="3360738" indent="-1292225" algn="l" defTabSz="4137025" rtl="0" eaLnBrk="0" fontAlgn="base" hangingPunct="0">
        <a:spcBef>
          <a:spcPct val="20000"/>
        </a:spcBef>
        <a:spcAft>
          <a:spcPct val="0"/>
        </a:spcAft>
        <a:buChar char="–"/>
        <a:defRPr sz="12700">
          <a:solidFill>
            <a:schemeClr val="tx1"/>
          </a:solidFill>
          <a:latin typeface="+mn-lt"/>
        </a:defRPr>
      </a:lvl2pPr>
      <a:lvl3pPr marL="5170488" indent="-1033463" algn="l" defTabSz="4137025" rtl="0" eaLnBrk="0" fontAlgn="base" hangingPunct="0">
        <a:spcBef>
          <a:spcPct val="20000"/>
        </a:spcBef>
        <a:spcAft>
          <a:spcPct val="0"/>
        </a:spcAft>
        <a:buChar char="•"/>
        <a:defRPr sz="10900">
          <a:solidFill>
            <a:schemeClr val="tx1"/>
          </a:solidFill>
          <a:latin typeface="+mn-lt"/>
        </a:defRPr>
      </a:lvl3pPr>
      <a:lvl4pPr marL="7239000" indent="-1033463" algn="l" defTabSz="4137025" rtl="0" eaLnBrk="0" fontAlgn="base" hangingPunct="0">
        <a:spcBef>
          <a:spcPct val="20000"/>
        </a:spcBef>
        <a:spcAft>
          <a:spcPct val="0"/>
        </a:spcAft>
        <a:buChar char="–"/>
        <a:defRPr sz="9000">
          <a:solidFill>
            <a:schemeClr val="tx1"/>
          </a:solidFill>
          <a:latin typeface="+mn-lt"/>
        </a:defRPr>
      </a:lvl4pPr>
      <a:lvl5pPr marL="9307513" indent="-1035050" algn="l" defTabSz="4137025" rtl="0" eaLnBrk="0" fontAlgn="base" hangingPunct="0">
        <a:spcBef>
          <a:spcPct val="20000"/>
        </a:spcBef>
        <a:spcAft>
          <a:spcPct val="0"/>
        </a:spcAft>
        <a:buChar char="»"/>
        <a:defRPr sz="9000">
          <a:solidFill>
            <a:schemeClr val="tx1"/>
          </a:solidFill>
          <a:latin typeface="+mn-lt"/>
        </a:defRPr>
      </a:lvl5pPr>
      <a:lvl6pPr marL="9765030" indent="-1035050" algn="l" defTabSz="4137025" rtl="0" fontAlgn="base">
        <a:spcBef>
          <a:spcPct val="20000"/>
        </a:spcBef>
        <a:spcAft>
          <a:spcPct val="0"/>
        </a:spcAft>
        <a:buChar char="»"/>
        <a:defRPr sz="9000">
          <a:solidFill>
            <a:schemeClr val="tx1"/>
          </a:solidFill>
          <a:latin typeface="+mn-lt"/>
        </a:defRPr>
      </a:lvl6pPr>
      <a:lvl7pPr marL="10222230" indent="-1035050" algn="l" defTabSz="4137025" rtl="0" fontAlgn="base">
        <a:spcBef>
          <a:spcPct val="20000"/>
        </a:spcBef>
        <a:spcAft>
          <a:spcPct val="0"/>
        </a:spcAft>
        <a:buChar char="»"/>
        <a:defRPr sz="9000">
          <a:solidFill>
            <a:schemeClr val="tx1"/>
          </a:solidFill>
          <a:latin typeface="+mn-lt"/>
        </a:defRPr>
      </a:lvl7pPr>
      <a:lvl8pPr marL="10679430" indent="-1035050" algn="l" defTabSz="4137025" rtl="0" fontAlgn="base">
        <a:spcBef>
          <a:spcPct val="20000"/>
        </a:spcBef>
        <a:spcAft>
          <a:spcPct val="0"/>
        </a:spcAft>
        <a:buChar char="»"/>
        <a:defRPr sz="9000">
          <a:solidFill>
            <a:schemeClr val="tx1"/>
          </a:solidFill>
          <a:latin typeface="+mn-lt"/>
        </a:defRPr>
      </a:lvl8pPr>
      <a:lvl9pPr marL="11136630" indent="-1035050" algn="l" defTabSz="4137025" rtl="0" fontAlgn="base">
        <a:spcBef>
          <a:spcPct val="20000"/>
        </a:spcBef>
        <a:spcAft>
          <a:spcPct val="0"/>
        </a:spcAft>
        <a:buChar char="»"/>
        <a:defRPr sz="9000">
          <a:solidFill>
            <a:schemeClr val="tx1"/>
          </a:solidFill>
          <a:latin typeface="+mn-lt"/>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bcad4482-1093-4377-ba17-d7fa497850fb.filesusr.com/ugd/e6de53ec8d914297be4480b23ac5b492448" TargetMode="External"/><Relationship Id="rId13" Type="http://schemas.openxmlformats.org/officeDocument/2006/relationships/image" Target="../media/image4.jpeg"/><Relationship Id="rId3" Type="http://schemas.openxmlformats.org/officeDocument/2006/relationships/image" Target="../media/image1.png"/><Relationship Id="rId7" Type="http://schemas.openxmlformats.org/officeDocument/2006/relationships/image" Target="../media/image3.png"/><Relationship Id="rId12" Type="http://schemas.openxmlformats.org/officeDocument/2006/relationships/hyperlink" Target="https://periodicos.unesc.net/ojs/index.php/criaredu/article/view/852" TargetMode="External"/><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openxmlformats.org/officeDocument/2006/relationships/image" Target="../media/image2.png"/><Relationship Id="rId11" Type="http://schemas.openxmlformats.org/officeDocument/2006/relationships/hyperlink" Target="https://doi.org/10.18616/ce.v13i1" TargetMode="External"/><Relationship Id="rId5" Type="http://schemas.openxmlformats.org/officeDocument/2006/relationships/hyperlink" Target="https://freelas.com.br/foto-podcast" TargetMode="External"/><Relationship Id="rId10" Type="http://schemas.openxmlformats.org/officeDocument/2006/relationships/hyperlink" Target="https://www.youtube.com/watch?v=i4cLyLdK5EA" TargetMode="External"/><Relationship Id="rId4" Type="http://schemas.openxmlformats.org/officeDocument/2006/relationships/hyperlink" Target="mailto:marxrodriguesdemoura@ifpi.edu.br" TargetMode="External"/><Relationship Id="rId9" Type="http://schemas.openxmlformats.org/officeDocument/2006/relationships/hyperlink" Target="https://bcad4482-1093-4377-ba17-d7fa497850fb.filesusr.com/ugd/e6de53ec8d914297be4480b23ac5b492448a8e.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Imagem 24" descr="fundo para banner.png"/>
          <p:cNvPicPr>
            <a:picLocks noChangeAspect="1"/>
          </p:cNvPicPr>
          <p:nvPr/>
        </p:nvPicPr>
        <p:blipFill>
          <a:blip r:embed="rId3"/>
          <a:stretch>
            <a:fillRect/>
          </a:stretch>
        </p:blipFill>
        <p:spPr>
          <a:xfrm>
            <a:off x="-381000" y="0"/>
            <a:ext cx="32785050" cy="45817580"/>
          </a:xfrm>
          <a:prstGeom prst="rect">
            <a:avLst/>
          </a:prstGeom>
          <a:effectLst>
            <a:outerShdw blurRad="50800" dist="38100" dir="5400000" algn="t" rotWithShape="0">
              <a:prstClr val="black">
                <a:alpha val="40000"/>
              </a:prstClr>
            </a:outerShdw>
          </a:effectLst>
        </p:spPr>
      </p:pic>
      <p:sp>
        <p:nvSpPr>
          <p:cNvPr id="55" name="Title 1">
            <a:extLst>
              <a:ext uri="{FF2B5EF4-FFF2-40B4-BE49-F238E27FC236}">
                <a16:creationId xmlns:a16="http://schemas.microsoft.com/office/drawing/2014/main" xmlns="" id="{A53C3693-0FDC-47E9-9B15-AA4A31A4ED1E}"/>
              </a:ext>
            </a:extLst>
          </p:cNvPr>
          <p:cNvSpPr txBox="1"/>
          <p:nvPr/>
        </p:nvSpPr>
        <p:spPr>
          <a:xfrm>
            <a:off x="1147763" y="7829550"/>
            <a:ext cx="30110112" cy="2212975"/>
          </a:xfrm>
          <a:prstGeom prst="rect">
            <a:avLst/>
          </a:prstGeom>
        </p:spPr>
        <p:txBody>
          <a:bodyPr>
            <a:normAutofit fontScale="90000"/>
          </a:bodyPr>
          <a:lstStyle>
            <a:lvl1pPr algn="ctr" defTabSz="4137025" rtl="0" eaLnBrk="0" fontAlgn="base" hangingPunct="0">
              <a:spcBef>
                <a:spcPct val="0"/>
              </a:spcBef>
              <a:spcAft>
                <a:spcPct val="0"/>
              </a:spcAft>
              <a:defRPr sz="19900">
                <a:solidFill>
                  <a:schemeClr val="tx2"/>
                </a:solidFill>
                <a:latin typeface="+mj-lt"/>
                <a:ea typeface="+mj-ea"/>
                <a:cs typeface="+mj-cs"/>
              </a:defRPr>
            </a:lvl1pPr>
            <a:lvl2pPr algn="ctr" defTabSz="4137025" rtl="0" eaLnBrk="0" fontAlgn="base" hangingPunct="0">
              <a:spcBef>
                <a:spcPct val="0"/>
              </a:spcBef>
              <a:spcAft>
                <a:spcPct val="0"/>
              </a:spcAft>
              <a:defRPr sz="19900">
                <a:solidFill>
                  <a:schemeClr val="tx2"/>
                </a:solidFill>
                <a:latin typeface="Times New Roman" panose="02020603050405020304" pitchFamily="18" charset="0"/>
              </a:defRPr>
            </a:lvl2pPr>
            <a:lvl3pPr algn="ctr" defTabSz="4137025" rtl="0" eaLnBrk="0" fontAlgn="base" hangingPunct="0">
              <a:spcBef>
                <a:spcPct val="0"/>
              </a:spcBef>
              <a:spcAft>
                <a:spcPct val="0"/>
              </a:spcAft>
              <a:defRPr sz="19900">
                <a:solidFill>
                  <a:schemeClr val="tx2"/>
                </a:solidFill>
                <a:latin typeface="Times New Roman" panose="02020603050405020304" pitchFamily="18" charset="0"/>
              </a:defRPr>
            </a:lvl3pPr>
            <a:lvl4pPr algn="ctr" defTabSz="4137025" rtl="0" eaLnBrk="0" fontAlgn="base" hangingPunct="0">
              <a:spcBef>
                <a:spcPct val="0"/>
              </a:spcBef>
              <a:spcAft>
                <a:spcPct val="0"/>
              </a:spcAft>
              <a:defRPr sz="19900">
                <a:solidFill>
                  <a:schemeClr val="tx2"/>
                </a:solidFill>
                <a:latin typeface="Times New Roman" panose="02020603050405020304" pitchFamily="18" charset="0"/>
              </a:defRPr>
            </a:lvl4pPr>
            <a:lvl5pPr algn="ctr" defTabSz="4137025" rtl="0" eaLnBrk="0" fontAlgn="base" hangingPunct="0">
              <a:spcBef>
                <a:spcPct val="0"/>
              </a:spcBef>
              <a:spcAft>
                <a:spcPct val="0"/>
              </a:spcAft>
              <a:defRPr sz="19900">
                <a:solidFill>
                  <a:schemeClr val="tx2"/>
                </a:solidFill>
                <a:latin typeface="Times New Roman" panose="02020603050405020304" pitchFamily="18" charset="0"/>
              </a:defRPr>
            </a:lvl5pPr>
            <a:lvl6pPr marL="457200" algn="ctr" defTabSz="4137025" rtl="0" fontAlgn="base">
              <a:spcBef>
                <a:spcPct val="0"/>
              </a:spcBef>
              <a:spcAft>
                <a:spcPct val="0"/>
              </a:spcAft>
              <a:defRPr sz="19900">
                <a:solidFill>
                  <a:schemeClr val="tx2"/>
                </a:solidFill>
                <a:latin typeface="Times New Roman" panose="02020603050405020304" pitchFamily="18" charset="0"/>
              </a:defRPr>
            </a:lvl6pPr>
            <a:lvl7pPr marL="914400" algn="ctr" defTabSz="4137025" rtl="0" fontAlgn="base">
              <a:spcBef>
                <a:spcPct val="0"/>
              </a:spcBef>
              <a:spcAft>
                <a:spcPct val="0"/>
              </a:spcAft>
              <a:defRPr sz="19900">
                <a:solidFill>
                  <a:schemeClr val="tx2"/>
                </a:solidFill>
                <a:latin typeface="Times New Roman" panose="02020603050405020304" pitchFamily="18" charset="0"/>
              </a:defRPr>
            </a:lvl7pPr>
            <a:lvl8pPr marL="1371600" algn="ctr" defTabSz="4137025" rtl="0" fontAlgn="base">
              <a:spcBef>
                <a:spcPct val="0"/>
              </a:spcBef>
              <a:spcAft>
                <a:spcPct val="0"/>
              </a:spcAft>
              <a:defRPr sz="19900">
                <a:solidFill>
                  <a:schemeClr val="tx2"/>
                </a:solidFill>
                <a:latin typeface="Times New Roman" panose="02020603050405020304" pitchFamily="18" charset="0"/>
              </a:defRPr>
            </a:lvl8pPr>
            <a:lvl9pPr marL="1828800" algn="ctr" defTabSz="4137025" rtl="0" fontAlgn="base">
              <a:spcBef>
                <a:spcPct val="0"/>
              </a:spcBef>
              <a:spcAft>
                <a:spcPct val="0"/>
              </a:spcAft>
              <a:defRPr sz="19900">
                <a:solidFill>
                  <a:schemeClr val="tx2"/>
                </a:solidFill>
                <a:latin typeface="Times New Roman" panose="02020603050405020304" pitchFamily="18" charset="0"/>
              </a:defRPr>
            </a:lvl9pPr>
          </a:lstStyle>
          <a:p>
            <a:pPr eaLnBrk="1" hangingPunct="1">
              <a:defRPr/>
            </a:pPr>
            <a:r>
              <a:rPr lang="pt-BR" sz="6500" b="1" dirty="0">
                <a:latin typeface="Arial" panose="020B0604020202020204" pitchFamily="34" charset="0"/>
                <a:ea typeface="Geneva" panose="020B0503030404040204" pitchFamily="124" charset="-128"/>
                <a:cs typeface="Arial" panose="020B0604020202020204" pitchFamily="34" charset="0"/>
              </a:rPr>
              <a:t>Envelhecimento da População Brasileira com seus desafios e potencialidades:</a:t>
            </a:r>
          </a:p>
          <a:p>
            <a:pPr eaLnBrk="1" hangingPunct="1">
              <a:defRPr/>
            </a:pPr>
            <a:r>
              <a:rPr lang="pt-BR" sz="6500" b="1" dirty="0">
                <a:latin typeface="Arial" panose="020B0604020202020204" pitchFamily="34" charset="0"/>
                <a:ea typeface="Geneva" panose="020B0503030404040204" pitchFamily="124" charset="-128"/>
                <a:cs typeface="Arial" panose="020B0604020202020204" pitchFamily="34" charset="0"/>
              </a:rPr>
              <a:t> Conscientização sobre as Finanças dos Idosos</a:t>
            </a:r>
          </a:p>
        </p:txBody>
      </p:sp>
      <p:sp>
        <p:nvSpPr>
          <p:cNvPr id="3075" name="Title 1"/>
          <p:cNvSpPr txBox="1">
            <a:spLocks noChangeArrowheads="1"/>
          </p:cNvSpPr>
          <p:nvPr/>
        </p:nvSpPr>
        <p:spPr bwMode="auto">
          <a:xfrm>
            <a:off x="2429669" y="10042525"/>
            <a:ext cx="27544712" cy="2211387"/>
          </a:xfrm>
          <a:prstGeom prst="rect">
            <a:avLst/>
          </a:prstGeom>
          <a:noFill/>
          <a:ln w="9525">
            <a:noFill/>
            <a:miter lim="800000"/>
            <a:headEnd/>
            <a:tailEnd/>
          </a:ln>
        </p:spPr>
        <p:txBody>
          <a:bodyPr lIns="432054" tIns="216027" rIns="432054" bIns="216027" anchor="ctr"/>
          <a:lstStyle/>
          <a:p>
            <a:pPr algn="ctr" eaLnBrk="1" hangingPunct="1"/>
            <a:r>
              <a:rPr lang="pt-BR" altLang="pt-BR" sz="4000" b="1" dirty="0">
                <a:latin typeface="Calibri" pitchFamily="34" charset="0"/>
                <a:ea typeface="Geneva" pitchFamily="34" charset="0"/>
                <a:cs typeface="Geneva" pitchFamily="34" charset="0"/>
              </a:rPr>
              <a:t>Dr. Marx Rodrigues de Moura (orientador), Mariane Ferreira Santos (autora)</a:t>
            </a:r>
          </a:p>
          <a:p>
            <a:pPr algn="ctr" eaLnBrk="1" hangingPunct="1"/>
            <a:r>
              <a:rPr lang="pt-BR" altLang="pt-BR" sz="4000" dirty="0">
                <a:latin typeface="Calibri" pitchFamily="34" charset="0"/>
                <a:ea typeface="Geneva" pitchFamily="34" charset="0"/>
                <a:cs typeface="Geneva" pitchFamily="34" charset="0"/>
              </a:rPr>
              <a:t>Instituto Federal de Educação, </a:t>
            </a:r>
            <a:r>
              <a:rPr lang="pt-BR" altLang="pt-BR" sz="4000" dirty="0">
                <a:latin typeface="Calibri" pitchFamily="34" charset="0"/>
                <a:ea typeface="Geneva" pitchFamily="34" charset="0"/>
                <a:cs typeface="Arial" panose="020B0604020202020204" pitchFamily="34" charset="0"/>
              </a:rPr>
              <a:t>Ciência e Tecnologia do Piauí (IFPI) - Campus Pi</a:t>
            </a:r>
            <a:r>
              <a:rPr lang="pt-BR" altLang="pt-BR" sz="4000" dirty="0">
                <a:latin typeface="Calibri" pitchFamily="34" charset="0"/>
                <a:ea typeface="Geneva" pitchFamily="34" charset="0"/>
                <a:cs typeface="Geneva" pitchFamily="34" charset="0"/>
              </a:rPr>
              <a:t>cos; Ensino Médio Integrado em Administração</a:t>
            </a:r>
          </a:p>
          <a:p>
            <a:pPr algn="ctr" eaLnBrk="1" hangingPunct="1"/>
            <a:r>
              <a:rPr lang="pt-BR" altLang="pt-BR" sz="4000" dirty="0">
                <a:solidFill>
                  <a:srgbClr val="002060"/>
                </a:solidFill>
                <a:latin typeface="Arial" charset="0"/>
                <a:ea typeface="Geneva" pitchFamily="34" charset="0"/>
                <a:cs typeface="Geneva" pitchFamily="34" charset="0"/>
                <a:hlinkClick r:id="rId4">
                  <a:extLst>
                    <a:ext uri="{A12FA001-AC4F-418D-AE19-62706E023703}">
                      <ahyp:hlinkClr xmlns:ahyp="http://schemas.microsoft.com/office/drawing/2018/hyperlinkcolor" xmlns="" val="tx"/>
                    </a:ext>
                  </a:extLst>
                </a:hlinkClick>
              </a:rPr>
              <a:t>marxrodriguesdemoura@ifpi.edu.br</a:t>
            </a:r>
            <a:r>
              <a:rPr lang="pt-BR" altLang="pt-BR" sz="4000" dirty="0">
                <a:latin typeface="Arial" charset="0"/>
                <a:ea typeface="Geneva" pitchFamily="34" charset="0"/>
                <a:cs typeface="Geneva" pitchFamily="34" charset="0"/>
              </a:rPr>
              <a:t>; </a:t>
            </a:r>
            <a:r>
              <a:rPr lang="pt-BR" altLang="pt-BR" sz="4000" dirty="0">
                <a:solidFill>
                  <a:srgbClr val="002060"/>
                </a:solidFill>
                <a:latin typeface="Arial" charset="0"/>
                <a:ea typeface="Geneva" pitchFamily="34" charset="0"/>
                <a:cs typeface="Geneva" pitchFamily="34" charset="0"/>
              </a:rPr>
              <a:t>marianeferreira262@gmail.com</a:t>
            </a:r>
            <a:endParaRPr lang="en-US" altLang="pt-BR" sz="4000" dirty="0">
              <a:latin typeface="Arial" charset="0"/>
              <a:ea typeface="Geneva" pitchFamily="34" charset="0"/>
              <a:cs typeface="Geneva" pitchFamily="34" charset="0"/>
            </a:endParaRPr>
          </a:p>
        </p:txBody>
      </p:sp>
      <p:sp>
        <p:nvSpPr>
          <p:cNvPr id="3110" name="Rectangle 37"/>
          <p:cNvSpPr>
            <a:spLocks noChangeArrowheads="1"/>
          </p:cNvSpPr>
          <p:nvPr/>
        </p:nvSpPr>
        <p:spPr bwMode="auto">
          <a:xfrm flipV="1">
            <a:off x="1204913" y="6981825"/>
            <a:ext cx="30052962" cy="50800"/>
          </a:xfrm>
          <a:prstGeom prst="rect">
            <a:avLst/>
          </a:prstGeom>
          <a:solidFill>
            <a:srgbClr val="002B7B"/>
          </a:solidFill>
          <a:ln w="38100">
            <a:solidFill>
              <a:srgbClr val="009900"/>
            </a:solidFill>
            <a:round/>
            <a:headEnd/>
            <a:tailEnd/>
          </a:ln>
        </p:spPr>
        <p:txBody>
          <a:bodyPr/>
          <a:lstStyle/>
          <a:p>
            <a:endParaRPr lang="en-US" altLang="pt-BR" sz="1800">
              <a:ea typeface="MS PGothic" pitchFamily="34" charset="-128"/>
            </a:endParaRPr>
          </a:p>
        </p:txBody>
      </p:sp>
      <p:sp>
        <p:nvSpPr>
          <p:cNvPr id="3111" name="Rectangle 37"/>
          <p:cNvSpPr>
            <a:spLocks noChangeArrowheads="1"/>
          </p:cNvSpPr>
          <p:nvPr/>
        </p:nvSpPr>
        <p:spPr bwMode="auto">
          <a:xfrm>
            <a:off x="1147763" y="41532135"/>
            <a:ext cx="29960888" cy="46038"/>
          </a:xfrm>
          <a:prstGeom prst="rect">
            <a:avLst/>
          </a:prstGeom>
          <a:solidFill>
            <a:srgbClr val="002B7B"/>
          </a:solidFill>
          <a:ln w="38100">
            <a:solidFill>
              <a:srgbClr val="009900"/>
            </a:solidFill>
            <a:round/>
            <a:headEnd/>
            <a:tailEnd/>
          </a:ln>
        </p:spPr>
        <p:txBody>
          <a:bodyPr/>
          <a:lstStyle/>
          <a:p>
            <a:endParaRPr lang="en-US" altLang="pt-BR" sz="1800">
              <a:ea typeface="MS PGothic" pitchFamily="34" charset="-128"/>
            </a:endParaRPr>
          </a:p>
        </p:txBody>
      </p:sp>
      <p:sp>
        <p:nvSpPr>
          <p:cNvPr id="3116" name="CaixaDeTexto 18"/>
          <p:cNvSpPr txBox="1">
            <a:spLocks noChangeArrowheads="1"/>
          </p:cNvSpPr>
          <p:nvPr/>
        </p:nvSpPr>
        <p:spPr bwMode="auto">
          <a:xfrm>
            <a:off x="16979901" y="18714571"/>
            <a:ext cx="10260920" cy="830997"/>
          </a:xfrm>
          <a:prstGeom prst="rect">
            <a:avLst/>
          </a:prstGeom>
          <a:noFill/>
          <a:ln w="9525">
            <a:noFill/>
            <a:miter lim="800000"/>
            <a:headEnd/>
            <a:tailEnd/>
          </a:ln>
        </p:spPr>
        <p:txBody>
          <a:bodyPr wrap="square">
            <a:spAutoFit/>
          </a:bodyPr>
          <a:lstStyle/>
          <a:p>
            <a:r>
              <a:rPr lang="pt-BR" altLang="pt-BR" b="1" dirty="0">
                <a:latin typeface="Arial" charset="0"/>
                <a:cs typeface="Arial" charset="0"/>
              </a:rPr>
              <a:t>FREELAS. Foto promocional do podcast “Freelas: o guia do freelancer”. 2023. Disponível em: </a:t>
            </a:r>
            <a:r>
              <a:rPr lang="pt-BR" altLang="pt-BR" dirty="0">
                <a:solidFill>
                  <a:srgbClr val="002060"/>
                </a:solidFill>
                <a:latin typeface="Arial" charset="0"/>
                <a:cs typeface="Arial" charset="0"/>
                <a:hlinkClick r:id="rId5">
                  <a:extLst>
                    <a:ext uri="{A12FA001-AC4F-418D-AE19-62706E023703}">
                      <ahyp:hlinkClr xmlns:ahyp="http://schemas.microsoft.com/office/drawing/2018/hyperlinkcolor" xmlns="" val="tx"/>
                    </a:ext>
                  </a:extLst>
                </a:hlinkClick>
              </a:rPr>
              <a:t>https://freelas.com.br/foto-podcast</a:t>
            </a:r>
            <a:r>
              <a:rPr lang="pt-BR" altLang="pt-BR" dirty="0">
                <a:solidFill>
                  <a:srgbClr val="002060"/>
                </a:solidFill>
                <a:latin typeface="Arial" charset="0"/>
                <a:cs typeface="Arial" charset="0"/>
              </a:rPr>
              <a:t>. </a:t>
            </a:r>
          </a:p>
        </p:txBody>
      </p:sp>
      <p:sp>
        <p:nvSpPr>
          <p:cNvPr id="22" name="Rectangle 37"/>
          <p:cNvSpPr>
            <a:spLocks noChangeArrowheads="1"/>
          </p:cNvSpPr>
          <p:nvPr/>
        </p:nvSpPr>
        <p:spPr bwMode="auto">
          <a:xfrm>
            <a:off x="1419225" y="12793662"/>
            <a:ext cx="29960888" cy="46038"/>
          </a:xfrm>
          <a:prstGeom prst="rect">
            <a:avLst/>
          </a:prstGeom>
          <a:solidFill>
            <a:srgbClr val="002B7B"/>
          </a:solidFill>
          <a:ln w="38100">
            <a:solidFill>
              <a:srgbClr val="009900"/>
            </a:solidFill>
            <a:round/>
            <a:headEnd/>
            <a:tailEnd/>
          </a:ln>
        </p:spPr>
        <p:txBody>
          <a:bodyPr/>
          <a:lstStyle/>
          <a:p>
            <a:endParaRPr lang="en-US" altLang="pt-BR" sz="1800">
              <a:ea typeface="MS PGothic" pitchFamily="34" charset="-128"/>
            </a:endParaRPr>
          </a:p>
        </p:txBody>
      </p:sp>
      <p:pic>
        <p:nvPicPr>
          <p:cNvPr id="27" name="Imagem 26" descr="LOGO IFPI HORI.png"/>
          <p:cNvPicPr>
            <a:picLocks noChangeAspect="1"/>
          </p:cNvPicPr>
          <p:nvPr/>
        </p:nvPicPr>
        <p:blipFill>
          <a:blip r:embed="rId6"/>
          <a:stretch>
            <a:fillRect/>
          </a:stretch>
        </p:blipFill>
        <p:spPr>
          <a:xfrm>
            <a:off x="13255693" y="41555154"/>
            <a:ext cx="5511664" cy="1654595"/>
          </a:xfrm>
          <a:prstGeom prst="rect">
            <a:avLst/>
          </a:prstGeom>
        </p:spPr>
      </p:pic>
      <p:pic>
        <p:nvPicPr>
          <p:cNvPr id="28" name="Imagem 27" descr="faixa2.png"/>
          <p:cNvPicPr>
            <a:picLocks noChangeAspect="1"/>
          </p:cNvPicPr>
          <p:nvPr/>
        </p:nvPicPr>
        <p:blipFill>
          <a:blip r:embed="rId7"/>
          <a:stretch>
            <a:fillRect/>
          </a:stretch>
        </p:blipFill>
        <p:spPr>
          <a:xfrm>
            <a:off x="9039225" y="3009900"/>
            <a:ext cx="14316507" cy="3375661"/>
          </a:xfrm>
          <a:prstGeom prst="rect">
            <a:avLst/>
          </a:prstGeom>
        </p:spPr>
      </p:pic>
      <p:sp>
        <p:nvSpPr>
          <p:cNvPr id="3" name="Subtitle 2">
            <a:extLst>
              <a:ext uri="{FF2B5EF4-FFF2-40B4-BE49-F238E27FC236}">
                <a16:creationId xmlns:a16="http://schemas.microsoft.com/office/drawing/2014/main" xmlns="" id="{5505BB5A-7426-2464-9AF8-E0B0A990FA4A}"/>
              </a:ext>
            </a:extLst>
          </p:cNvPr>
          <p:cNvSpPr txBox="1">
            <a:spLocks noChangeArrowheads="1"/>
          </p:cNvSpPr>
          <p:nvPr/>
        </p:nvSpPr>
        <p:spPr bwMode="auto">
          <a:xfrm>
            <a:off x="1207864" y="13021575"/>
            <a:ext cx="14400212" cy="7904692"/>
          </a:xfrm>
          <a:prstGeom prst="rect">
            <a:avLst/>
          </a:prstGeom>
          <a:noFill/>
          <a:ln w="9525">
            <a:noFill/>
            <a:miter lim="800000"/>
            <a:headEnd/>
            <a:tailEnd/>
          </a:ln>
        </p:spPr>
        <p:txBody>
          <a:bodyPr lIns="0" tIns="0" rIns="0" bIns="0"/>
          <a:lstStyle/>
          <a:p>
            <a:pPr eaLnBrk="1" hangingPunct="1">
              <a:spcBef>
                <a:spcPct val="20000"/>
              </a:spcBef>
            </a:pPr>
            <a:r>
              <a:rPr lang="pt-BR" altLang="pt-BR" sz="6000" b="1" dirty="0">
                <a:latin typeface="Arial" charset="0"/>
                <a:ea typeface="Geneva" pitchFamily="34" charset="0"/>
                <a:cs typeface="Geneva" pitchFamily="34" charset="0"/>
              </a:rPr>
              <a:t>INTRODUÇÃO</a:t>
            </a:r>
          </a:p>
          <a:p>
            <a:pPr algn="just" eaLnBrk="1" hangingPunct="1">
              <a:spcBef>
                <a:spcPct val="20000"/>
              </a:spcBef>
            </a:pPr>
            <a:r>
              <a:rPr lang="pt-BR" altLang="pt-BR" sz="3200" dirty="0">
                <a:latin typeface="Arial" charset="0"/>
                <a:ea typeface="Geneva" pitchFamily="34" charset="0"/>
                <a:cs typeface="Geneva" pitchFamily="34" charset="0"/>
              </a:rPr>
              <a:t>Este trabalho tem como base o percurso e a apresentação dos resultados da disciplina “Ciência, Tecnologia, Sociedade e Trabalho”, do Núcleo Integrador, no Ensino Médio Integrado em Administração, no IFPI Campus Picos, ministrada pelo professor Marx Rodrigues de Moura para as turmas A e B no semestre letivo de 2024.1. A partir da ementa da disciplina, foi escolhida a temática “Envelhecimento da População Brasileira”, com o objetivo de desenvolver protótipo de produto ou serviço relacionado ao “Envelhecimento Ativo”. A educação financeira é crucial para garantir a liberdade econômica na terceira idade, pois, além de receber a aposentadoria diretamente, o idoso deve saber administrar e utilizar seu dinheiro de maneira eficaz. Um planejamento financeiro bem estruturado é essencial para manter uma boa qualidade de vida nessa fase. Assim, este banner busca explorar os obstáculos relacionados ao uso desses recursos financeiros e propor um plano de ação para enfrentar esse desafio.</a:t>
            </a:r>
            <a:endParaRPr lang="en-US" altLang="pt-BR" sz="3200" dirty="0">
              <a:latin typeface="Arial" charset="0"/>
              <a:ea typeface="Geneva" pitchFamily="34" charset="0"/>
              <a:cs typeface="Geneva" pitchFamily="34" charset="0"/>
            </a:endParaRPr>
          </a:p>
        </p:txBody>
      </p:sp>
      <p:sp>
        <p:nvSpPr>
          <p:cNvPr id="4" name="Subtitle 2">
            <a:extLst>
              <a:ext uri="{FF2B5EF4-FFF2-40B4-BE49-F238E27FC236}">
                <a16:creationId xmlns:a16="http://schemas.microsoft.com/office/drawing/2014/main" xmlns="" id="{2CAA4D96-FB9A-26F3-2462-41E55C4A7267}"/>
              </a:ext>
            </a:extLst>
          </p:cNvPr>
          <p:cNvSpPr txBox="1">
            <a:spLocks noChangeArrowheads="1"/>
          </p:cNvSpPr>
          <p:nvPr/>
        </p:nvSpPr>
        <p:spPr bwMode="auto">
          <a:xfrm>
            <a:off x="1096510" y="30506420"/>
            <a:ext cx="14400212" cy="10698452"/>
          </a:xfrm>
          <a:prstGeom prst="rect">
            <a:avLst/>
          </a:prstGeom>
          <a:noFill/>
          <a:ln w="9525">
            <a:noFill/>
            <a:miter lim="800000"/>
            <a:headEnd/>
            <a:tailEnd/>
          </a:ln>
        </p:spPr>
        <p:txBody>
          <a:bodyPr lIns="0" tIns="0" rIns="0" bIns="0"/>
          <a:lstStyle/>
          <a:p>
            <a:pPr eaLnBrk="1" hangingPunct="1">
              <a:spcBef>
                <a:spcPct val="20000"/>
              </a:spcBef>
            </a:pPr>
            <a:r>
              <a:rPr lang="pt-BR" altLang="pt-BR" sz="6000" b="1" dirty="0">
                <a:latin typeface="Arial" charset="0"/>
                <a:ea typeface="Geneva" pitchFamily="34" charset="0"/>
                <a:cs typeface="Geneva" pitchFamily="34" charset="0"/>
              </a:rPr>
              <a:t>RESULTADOS E DISCUSSÃO</a:t>
            </a:r>
          </a:p>
          <a:p>
            <a:pPr algn="just" eaLnBrk="1" hangingPunct="1">
              <a:spcBef>
                <a:spcPct val="20000"/>
              </a:spcBef>
            </a:pPr>
            <a:r>
              <a:rPr lang="pt-BR" altLang="pt-BR" sz="3200" dirty="0">
                <a:latin typeface="Arial" charset="0"/>
                <a:ea typeface="Geneva" pitchFamily="34" charset="0"/>
                <a:cs typeface="Geneva" pitchFamily="34" charset="0"/>
              </a:rPr>
              <a:t>A pesquisa sobre as finanças dos idosos revela desafios significativos, especialmente no que diz respeito à proteção contra fraudes e ao acesso ao sistema financeiro moderno. Dados do Disque 100 indicam que, em 2023, houve mais de 15 mil denúncias de golpes financeiros contra pessoas acima de 60 anos nos primeiros cinco meses do ano, representando um aumento de 70% em relação a 2022 (G1, 2023). A falta de familiaridade com ferramentas digitais e complexidade dos serviços bancários online não só aumentam vulnerabilidade dos idosos a fraudes como também contribuem para sua exclusão financeira. Muitos enfrentam barreiras tecnológicas que dificultam o acesso a serviços básicos, limitando autonomia financeira e qualidade de vida. Nesse contexto, é fundamental investir em soluções educativas, como um podcast informativo, que pode oferecer conteúdos práticos e acessíveis sobre temas como segurança digital, planejamento financeiro e uso de aplicativos bancários. O podcast surge como uma ferramenta viável e inclusiva, capaz de empoderar os idosos no conforto de suas casas. Ele pode não apenas promover maior conscientização sobre fraudes, mas também ensinar estratégias de prevenção e facilitar a adaptação ao ambiente financeiro moderno. A distribuição por plataformas digitais populares e a promoção em redes sociais e parcerias ampliam seu alcance, ajudando combater a exclusão digital e financeira de forma eficaz.</a:t>
            </a:r>
            <a:endParaRPr lang="en-US" altLang="pt-BR" sz="3200" dirty="0">
              <a:latin typeface="Arial" charset="0"/>
              <a:ea typeface="Geneva" pitchFamily="34" charset="0"/>
              <a:cs typeface="Geneva" pitchFamily="34" charset="0"/>
            </a:endParaRPr>
          </a:p>
        </p:txBody>
      </p:sp>
      <p:sp>
        <p:nvSpPr>
          <p:cNvPr id="7" name="Subtitle 2">
            <a:extLst>
              <a:ext uri="{FF2B5EF4-FFF2-40B4-BE49-F238E27FC236}">
                <a16:creationId xmlns:a16="http://schemas.microsoft.com/office/drawing/2014/main" xmlns="" id="{976EE8A4-1DA7-28DE-88E8-681042F4F188}"/>
              </a:ext>
            </a:extLst>
          </p:cNvPr>
          <p:cNvSpPr txBox="1">
            <a:spLocks noChangeArrowheads="1"/>
          </p:cNvSpPr>
          <p:nvPr/>
        </p:nvSpPr>
        <p:spPr bwMode="auto">
          <a:xfrm>
            <a:off x="1140958" y="20957224"/>
            <a:ext cx="14355764" cy="9321270"/>
          </a:xfrm>
          <a:prstGeom prst="rect">
            <a:avLst/>
          </a:prstGeom>
          <a:noFill/>
          <a:ln w="9525">
            <a:noFill/>
            <a:miter lim="800000"/>
            <a:headEnd/>
            <a:tailEnd/>
          </a:ln>
        </p:spPr>
        <p:txBody>
          <a:bodyPr lIns="0" tIns="0" rIns="0" bIns="0"/>
          <a:lstStyle/>
          <a:p>
            <a:pPr eaLnBrk="1" hangingPunct="1">
              <a:spcBef>
                <a:spcPct val="20000"/>
              </a:spcBef>
            </a:pPr>
            <a:r>
              <a:rPr lang="pt-BR" altLang="pt-BR" sz="6000" b="1" dirty="0">
                <a:latin typeface="Arial" charset="0"/>
                <a:ea typeface="Geneva" pitchFamily="34" charset="0"/>
                <a:cs typeface="Geneva" pitchFamily="34" charset="0"/>
              </a:rPr>
              <a:t>METODOLOGIA</a:t>
            </a:r>
            <a:endParaRPr lang="pt-BR" altLang="pt-BR" dirty="0">
              <a:latin typeface="Arial" charset="0"/>
              <a:ea typeface="Geneva" pitchFamily="34" charset="0"/>
              <a:cs typeface="Geneva" pitchFamily="34" charset="0"/>
            </a:endParaRPr>
          </a:p>
          <a:p>
            <a:pPr algn="just" eaLnBrk="1" hangingPunct="1">
              <a:spcBef>
                <a:spcPct val="20000"/>
              </a:spcBef>
            </a:pPr>
            <a:r>
              <a:rPr lang="pt-BR" altLang="pt-BR" sz="3200" dirty="0">
                <a:latin typeface="Arial" charset="0"/>
                <a:ea typeface="Geneva" pitchFamily="34" charset="0"/>
                <a:cs typeface="Geneva" pitchFamily="34" charset="0"/>
              </a:rPr>
              <a:t>A proposta desenvolvida pelo professor tem como base o conceito “Aprendizagem Baseada em Projetos” (DALTRO e ALLAIN, 2019) e busca nos conceitos apresentados no estudo do artigo “O uso de ferramentas de planejamento estratégico em atividades escolares” (</a:t>
            </a:r>
            <a:r>
              <a:rPr lang="pt-BR" altLang="pt-BR" sz="3200">
                <a:latin typeface="Arial" charset="0"/>
                <a:ea typeface="Geneva" pitchFamily="34" charset="0"/>
                <a:cs typeface="Geneva" pitchFamily="34" charset="0"/>
              </a:rPr>
              <a:t>MOURA, 2024</a:t>
            </a:r>
            <a:r>
              <a:rPr lang="pt-BR" altLang="pt-BR" sz="3200" dirty="0">
                <a:latin typeface="Arial" charset="0"/>
                <a:ea typeface="Geneva" pitchFamily="34" charset="0"/>
                <a:cs typeface="Geneva" pitchFamily="34" charset="0"/>
              </a:rPr>
              <a:t>) a implementação da construção de um banner com a proposta de intervenção diante de um problema a identificado relacionado ao Envelhecimento da População Brasileira, para desenvolvimento de um projeto para o semestre letivo 2024.2, na segunda parte da disciplina. Para desenvolver meu projeto sobre educação financeira para idosos, comecei realizando pesquisas detalhadas para compreender as necessidades e interesses desse público. Com base na análise dos dados, leitura do artigo, planejei como resolução a criação de podcast informativo, selecionando temas relevantes como orçamento pessoal e investimentos seguros. Ainda na fase de pesquisas, adotei a metodologia de entrevistar especialistas na área, visando uma maior qualidade para meu projeto. Por fim, penso na distribuição do podcast em plataformas populares e na promoção desse através de redes sociais e parcerias</a:t>
            </a:r>
            <a:r>
              <a:rPr lang="pt-BR" altLang="pt-BR" dirty="0">
                <a:latin typeface="Arial" charset="0"/>
                <a:ea typeface="Geneva" pitchFamily="34" charset="0"/>
                <a:cs typeface="Geneva" pitchFamily="34" charset="0"/>
              </a:rPr>
              <a:t>.</a:t>
            </a:r>
          </a:p>
        </p:txBody>
      </p:sp>
      <p:sp>
        <p:nvSpPr>
          <p:cNvPr id="5" name="Subtitle 2">
            <a:extLst>
              <a:ext uri="{FF2B5EF4-FFF2-40B4-BE49-F238E27FC236}">
                <a16:creationId xmlns:a16="http://schemas.microsoft.com/office/drawing/2014/main" xmlns="" id="{A567C9DE-2EAB-4F25-BDD4-F47EEB81C5FC}"/>
              </a:ext>
            </a:extLst>
          </p:cNvPr>
          <p:cNvSpPr txBox="1">
            <a:spLocks noChangeArrowheads="1"/>
          </p:cNvSpPr>
          <p:nvPr/>
        </p:nvSpPr>
        <p:spPr bwMode="auto">
          <a:xfrm>
            <a:off x="16979901" y="19826287"/>
            <a:ext cx="14400213" cy="9367309"/>
          </a:xfrm>
          <a:prstGeom prst="rect">
            <a:avLst/>
          </a:prstGeom>
          <a:noFill/>
          <a:ln w="9525">
            <a:noFill/>
            <a:miter lim="800000"/>
            <a:headEnd/>
            <a:tailEnd/>
          </a:ln>
        </p:spPr>
        <p:txBody>
          <a:bodyPr lIns="0" tIns="0" rIns="0" bIns="0"/>
          <a:lstStyle/>
          <a:p>
            <a:pPr algn="just" eaLnBrk="1" hangingPunct="1">
              <a:spcBef>
                <a:spcPct val="20000"/>
              </a:spcBef>
            </a:pPr>
            <a:r>
              <a:rPr lang="pt-BR" altLang="pt-BR" sz="6000" b="1" dirty="0">
                <a:latin typeface="Arial" charset="0"/>
                <a:ea typeface="Geneva" pitchFamily="34" charset="0"/>
                <a:cs typeface="Geneva" pitchFamily="34" charset="0"/>
              </a:rPr>
              <a:t>CONCLUSÃO/CONSIDERAÇÕES FINAIS</a:t>
            </a:r>
          </a:p>
          <a:p>
            <a:pPr algn="just" eaLnBrk="1" hangingPunct="1">
              <a:spcBef>
                <a:spcPct val="20000"/>
              </a:spcBef>
            </a:pPr>
            <a:r>
              <a:rPr lang="pt-BR" altLang="pt-BR" sz="3200" dirty="0">
                <a:latin typeface="Arial" charset="0"/>
                <a:ea typeface="Geneva" pitchFamily="34" charset="0"/>
                <a:cs typeface="Geneva" pitchFamily="34" charset="0"/>
              </a:rPr>
              <a:t>Concluindo o protótipo do podcast sobre finanças dos idosos, percebo importância de discutir e disseminar informações financeiras acessíveis para essa população. As entrevistas e a análise de dados mostraram que os idosos enfrentam desafios financeiros agravados pela falta de recursos conhecimento. Esses obstáculos muitas vezes dificultam a tomada de decisões informadas e seguras, o que impacta diretamente sua qualidade de vida. O podcast visa preencher essa lacuna, oferecendo conteúdos que informam empoderam os idosos tomarem decisões financeiras mais seguras, promovendo maior autonomia e qualidade de vida. Com isso, espero contribuir para a construção de um ambiente financeiro mais inclusivo e acessível a todos. Deixo meu agradecimento ao professor Marx Rodrigues pelas orientações e ao IFPI, da oportunidade de participar do Integra 2024, em poder apresentar meus resultados da culminância da disciplina “Ciência, Tecnologia, Sociedade e Trabalho 1”, do Núcleo Integrador no Curso do Ensino Médio Integrado em Administração, referente ao semestre 2024.1.</a:t>
            </a:r>
            <a:endParaRPr lang="en-US" altLang="pt-BR" sz="3200" dirty="0">
              <a:latin typeface="Arial" charset="0"/>
              <a:ea typeface="Geneva" pitchFamily="34" charset="0"/>
              <a:cs typeface="Geneva" pitchFamily="34" charset="0"/>
            </a:endParaRPr>
          </a:p>
        </p:txBody>
      </p:sp>
      <p:sp>
        <p:nvSpPr>
          <p:cNvPr id="6" name="Subtitle 2">
            <a:extLst>
              <a:ext uri="{FF2B5EF4-FFF2-40B4-BE49-F238E27FC236}">
                <a16:creationId xmlns:a16="http://schemas.microsoft.com/office/drawing/2014/main" xmlns="" id="{8014AA5F-DC69-2AC2-D7B1-47EC64D53CEE}"/>
              </a:ext>
            </a:extLst>
          </p:cNvPr>
          <p:cNvSpPr txBox="1">
            <a:spLocks noChangeArrowheads="1"/>
          </p:cNvSpPr>
          <p:nvPr/>
        </p:nvSpPr>
        <p:spPr bwMode="auto">
          <a:xfrm>
            <a:off x="17040904" y="29506549"/>
            <a:ext cx="14400212" cy="11870758"/>
          </a:xfrm>
          <a:prstGeom prst="rect">
            <a:avLst/>
          </a:prstGeom>
          <a:noFill/>
          <a:ln w="9525">
            <a:noFill/>
            <a:miter lim="800000"/>
            <a:headEnd/>
            <a:tailEnd/>
          </a:ln>
        </p:spPr>
        <p:txBody>
          <a:bodyPr lIns="0" tIns="0" rIns="0" bIns="0"/>
          <a:lstStyle/>
          <a:p>
            <a:pPr eaLnBrk="1" hangingPunct="1">
              <a:spcBef>
                <a:spcPct val="20000"/>
              </a:spcBef>
            </a:pPr>
            <a:r>
              <a:rPr lang="pt-BR" altLang="pt-BR" sz="6000" b="1" dirty="0">
                <a:latin typeface="Arial" charset="0"/>
                <a:ea typeface="Geneva" pitchFamily="34" charset="0"/>
                <a:cs typeface="Geneva" pitchFamily="34" charset="0"/>
              </a:rPr>
              <a:t>REFERÊNCIAS </a:t>
            </a:r>
          </a:p>
          <a:p>
            <a:pPr marL="514350" indent="-514350" algn="just" eaLnBrk="1" hangingPunct="1">
              <a:spcBef>
                <a:spcPct val="20000"/>
              </a:spcBef>
              <a:buAutoNum type="arabicPeriod"/>
            </a:pPr>
            <a:r>
              <a:rPr lang="pt-BR" altLang="pt-BR" sz="3200" dirty="0">
                <a:latin typeface="Arial" charset="0"/>
                <a:ea typeface="Geneva" pitchFamily="34" charset="0"/>
                <a:cs typeface="Geneva" pitchFamily="34" charset="0"/>
              </a:rPr>
              <a:t>DALTRO, G.; ALLAIN, O. </a:t>
            </a:r>
            <a:r>
              <a:rPr lang="pt-BR" altLang="pt-BR" sz="3200" b="1" dirty="0">
                <a:latin typeface="Arial" charset="0"/>
                <a:ea typeface="Geneva" pitchFamily="34" charset="0"/>
                <a:cs typeface="Geneva" pitchFamily="34" charset="0"/>
              </a:rPr>
              <a:t>10</a:t>
            </a:r>
            <a:r>
              <a:rPr lang="pt-BR" altLang="pt-BR" sz="3200" dirty="0">
                <a:latin typeface="Arial" charset="0"/>
                <a:ea typeface="Geneva" pitchFamily="34" charset="0"/>
                <a:cs typeface="Geneva" pitchFamily="34" charset="0"/>
              </a:rPr>
              <a:t> </a:t>
            </a:r>
            <a:r>
              <a:rPr lang="pt-BR" altLang="pt-BR" sz="3200" b="1" dirty="0">
                <a:latin typeface="Arial" charset="0"/>
                <a:ea typeface="Geneva" pitchFamily="34" charset="0"/>
                <a:cs typeface="Geneva" pitchFamily="34" charset="0"/>
              </a:rPr>
              <a:t>estratégias</a:t>
            </a:r>
            <a:r>
              <a:rPr lang="pt-BR" altLang="pt-BR" sz="3200" dirty="0">
                <a:latin typeface="Arial" charset="0"/>
                <a:ea typeface="Geneva" pitchFamily="34" charset="0"/>
                <a:cs typeface="Geneva" pitchFamily="34" charset="0"/>
              </a:rPr>
              <a:t> </a:t>
            </a:r>
            <a:r>
              <a:rPr lang="pt-BR" altLang="pt-BR" sz="3200" b="1" dirty="0">
                <a:latin typeface="Arial" charset="0"/>
                <a:ea typeface="Geneva" pitchFamily="34" charset="0"/>
                <a:cs typeface="Geneva" pitchFamily="34" charset="0"/>
              </a:rPr>
              <a:t>didáticas</a:t>
            </a:r>
            <a:r>
              <a:rPr lang="pt-BR" altLang="pt-BR" sz="3200" dirty="0">
                <a:latin typeface="Arial" charset="0"/>
                <a:ea typeface="Geneva" pitchFamily="34" charset="0"/>
                <a:cs typeface="Geneva" pitchFamily="34" charset="0"/>
              </a:rPr>
              <a:t> </a:t>
            </a:r>
            <a:r>
              <a:rPr lang="pt-BR" altLang="pt-BR" sz="3200" b="1" dirty="0">
                <a:latin typeface="Arial" charset="0"/>
                <a:ea typeface="Geneva" pitchFamily="34" charset="0"/>
                <a:cs typeface="Geneva" pitchFamily="34" charset="0"/>
              </a:rPr>
              <a:t>para a Educação Profissional</a:t>
            </a:r>
            <a:r>
              <a:rPr lang="pt-BR" altLang="pt-BR" sz="3200" dirty="0">
                <a:latin typeface="Arial" charset="0"/>
                <a:ea typeface="Geneva" pitchFamily="34" charset="0"/>
                <a:cs typeface="Geneva" pitchFamily="34" charset="0"/>
              </a:rPr>
              <a:t>. Mestrado Profissional em Educação Profissional e Tecnológica. Florianópolis: IFSC, 2019. Disponível em: </a:t>
            </a:r>
            <a:r>
              <a:rPr lang="pt-BR" altLang="pt-BR" sz="3200" dirty="0">
                <a:solidFill>
                  <a:srgbClr val="002060"/>
                </a:solidFill>
                <a:latin typeface="Arial" charset="0"/>
                <a:ea typeface="Geneva" pitchFamily="34" charset="0"/>
                <a:cs typeface="Geneva" pitchFamily="34" charset="0"/>
                <a:hlinkClick r:id="rId8">
                  <a:extLst>
                    <a:ext uri="{A12FA001-AC4F-418D-AE19-62706E023703}">
                      <ahyp:hlinkClr xmlns:ahyp="http://schemas.microsoft.com/office/drawing/2018/hyperlinkcolor" xmlns="" val="tx"/>
                    </a:ext>
                  </a:extLst>
                </a:hlinkClick>
              </a:rPr>
              <a:t>https://bcad4482-1093-4377-ba17-d7fa497850fb.filesusr.com/ugd/e6de53ec8d914297be4480b23ac5b492448</a:t>
            </a:r>
            <a:r>
              <a:rPr lang="pt-BR" altLang="pt-BR" sz="3200" dirty="0">
                <a:solidFill>
                  <a:srgbClr val="002060"/>
                </a:solidFill>
                <a:latin typeface="Arial" charset="0"/>
                <a:ea typeface="Geneva" pitchFamily="34" charset="0"/>
                <a:cs typeface="Geneva" pitchFamily="34" charset="0"/>
                <a:hlinkClick r:id="rId9">
                  <a:extLst>
                    <a:ext uri="{A12FA001-AC4F-418D-AE19-62706E023703}">
                      <ahyp:hlinkClr xmlns:ahyp="http://schemas.microsoft.com/office/drawing/2018/hyperlinkcolor" xmlns="" val="tx"/>
                    </a:ext>
                  </a:extLst>
                </a:hlinkClick>
              </a:rPr>
              <a:t>a8e.pdf</a:t>
            </a:r>
            <a:r>
              <a:rPr lang="pt-BR" altLang="pt-BR" sz="3200" dirty="0">
                <a:solidFill>
                  <a:srgbClr val="002060"/>
                </a:solidFill>
                <a:latin typeface="Arial" charset="0"/>
                <a:ea typeface="Geneva" pitchFamily="34" charset="0"/>
                <a:cs typeface="Geneva" pitchFamily="34" charset="0"/>
              </a:rPr>
              <a:t>.</a:t>
            </a:r>
          </a:p>
          <a:p>
            <a:pPr marL="514350" indent="-514350" algn="just" eaLnBrk="1" hangingPunct="1">
              <a:spcBef>
                <a:spcPct val="20000"/>
              </a:spcBef>
              <a:buAutoNum type="arabicPeriod"/>
            </a:pPr>
            <a:r>
              <a:rPr lang="pt-BR" altLang="pt-BR" sz="3200" dirty="0">
                <a:latin typeface="Arial" charset="0"/>
                <a:ea typeface="Geneva" pitchFamily="34" charset="0"/>
                <a:cs typeface="Geneva" pitchFamily="34" charset="0"/>
              </a:rPr>
              <a:t> Documentário: </a:t>
            </a:r>
            <a:r>
              <a:rPr lang="pt-BR" altLang="pt-BR" sz="3200" b="1" dirty="0">
                <a:latin typeface="Arial" charset="0"/>
                <a:ea typeface="Geneva" pitchFamily="34" charset="0"/>
                <a:cs typeface="Geneva" pitchFamily="34" charset="0"/>
              </a:rPr>
              <a:t>Envelhescência</a:t>
            </a:r>
            <a:r>
              <a:rPr lang="pt-BR" altLang="pt-BR" sz="3200" dirty="0">
                <a:latin typeface="Arial" charset="0"/>
                <a:ea typeface="Geneva" pitchFamily="34" charset="0"/>
                <a:cs typeface="Geneva" pitchFamily="34" charset="0"/>
              </a:rPr>
              <a:t>. Acesso em: </a:t>
            </a:r>
            <a:r>
              <a:rPr lang="pt-BR" altLang="pt-BR" sz="3200" dirty="0">
                <a:solidFill>
                  <a:srgbClr val="002060"/>
                </a:solidFill>
                <a:latin typeface="Arial" charset="0"/>
                <a:ea typeface="Geneva" pitchFamily="34" charset="0"/>
                <a:cs typeface="Geneva" pitchFamily="34" charset="0"/>
                <a:hlinkClick r:id="rId10">
                  <a:extLst>
                    <a:ext uri="{A12FA001-AC4F-418D-AE19-62706E023703}">
                      <ahyp:hlinkClr xmlns:ahyp="http://schemas.microsoft.com/office/drawing/2018/hyperlinkcolor" xmlns="" val="tx"/>
                    </a:ext>
                  </a:extLst>
                </a:hlinkClick>
              </a:rPr>
              <a:t>https://www.youtube.com/watch?v=i4cLyLdK5EA</a:t>
            </a:r>
            <a:r>
              <a:rPr lang="pt-BR" altLang="pt-BR" sz="3200" dirty="0">
                <a:solidFill>
                  <a:srgbClr val="002060"/>
                </a:solidFill>
                <a:latin typeface="Arial" charset="0"/>
                <a:ea typeface="Geneva" pitchFamily="34" charset="0"/>
                <a:cs typeface="Geneva" pitchFamily="34" charset="0"/>
              </a:rPr>
              <a:t>.</a:t>
            </a:r>
          </a:p>
          <a:p>
            <a:pPr algn="just" eaLnBrk="1" hangingPunct="1">
              <a:spcBef>
                <a:spcPct val="20000"/>
              </a:spcBef>
            </a:pPr>
            <a:r>
              <a:rPr lang="pt-BR" altLang="pt-BR" sz="3200" dirty="0">
                <a:latin typeface="Arial" charset="0"/>
                <a:ea typeface="Geneva" pitchFamily="34" charset="0"/>
                <a:cs typeface="Geneva" pitchFamily="34" charset="0"/>
              </a:rPr>
              <a:t>3. G1. </a:t>
            </a:r>
            <a:r>
              <a:rPr lang="pt-BR" altLang="pt-BR" sz="3200" b="1" dirty="0">
                <a:latin typeface="Arial" charset="0"/>
                <a:ea typeface="Geneva" pitchFamily="34" charset="0"/>
                <a:cs typeface="Geneva" pitchFamily="34" charset="0"/>
              </a:rPr>
              <a:t>Número</a:t>
            </a:r>
            <a:r>
              <a:rPr lang="pt-BR" altLang="pt-BR" sz="3200" dirty="0">
                <a:latin typeface="Arial" charset="0"/>
                <a:ea typeface="Geneva" pitchFamily="34" charset="0"/>
                <a:cs typeface="Geneva" pitchFamily="34" charset="0"/>
              </a:rPr>
              <a:t> </a:t>
            </a:r>
            <a:r>
              <a:rPr lang="pt-BR" altLang="pt-BR" sz="3200" b="1" dirty="0">
                <a:latin typeface="Arial" charset="0"/>
                <a:ea typeface="Geneva" pitchFamily="34" charset="0"/>
                <a:cs typeface="Geneva" pitchFamily="34" charset="0"/>
              </a:rPr>
              <a:t>de</a:t>
            </a:r>
            <a:r>
              <a:rPr lang="pt-BR" altLang="pt-BR" sz="3200" dirty="0">
                <a:latin typeface="Arial" charset="0"/>
                <a:ea typeface="Geneva" pitchFamily="34" charset="0"/>
                <a:cs typeface="Geneva" pitchFamily="34" charset="0"/>
              </a:rPr>
              <a:t> </a:t>
            </a:r>
            <a:r>
              <a:rPr lang="pt-BR" altLang="pt-BR" sz="3200" b="1" dirty="0">
                <a:latin typeface="Arial" charset="0"/>
                <a:ea typeface="Geneva" pitchFamily="34" charset="0"/>
                <a:cs typeface="Geneva" pitchFamily="34" charset="0"/>
              </a:rPr>
              <a:t>golpes</a:t>
            </a:r>
            <a:r>
              <a:rPr lang="pt-BR" altLang="pt-BR" sz="3200" dirty="0">
                <a:latin typeface="Arial" charset="0"/>
                <a:ea typeface="Geneva" pitchFamily="34" charset="0"/>
                <a:cs typeface="Geneva" pitchFamily="34" charset="0"/>
              </a:rPr>
              <a:t> </a:t>
            </a:r>
            <a:r>
              <a:rPr lang="pt-BR" altLang="pt-BR" sz="3200" b="1" dirty="0">
                <a:latin typeface="Arial" charset="0"/>
                <a:ea typeface="Geneva" pitchFamily="34" charset="0"/>
                <a:cs typeface="Geneva" pitchFamily="34" charset="0"/>
              </a:rPr>
              <a:t>contra</a:t>
            </a:r>
            <a:r>
              <a:rPr lang="pt-BR" altLang="pt-BR" sz="3200" dirty="0">
                <a:latin typeface="Arial" charset="0"/>
                <a:ea typeface="Geneva" pitchFamily="34" charset="0"/>
                <a:cs typeface="Geneva" pitchFamily="34" charset="0"/>
              </a:rPr>
              <a:t> </a:t>
            </a:r>
            <a:r>
              <a:rPr lang="pt-BR" altLang="pt-BR" sz="3200" b="1" dirty="0">
                <a:latin typeface="Arial" charset="0"/>
                <a:ea typeface="Geneva" pitchFamily="34" charset="0"/>
                <a:cs typeface="Geneva" pitchFamily="34" charset="0"/>
              </a:rPr>
              <a:t>pessoas</a:t>
            </a:r>
            <a:r>
              <a:rPr lang="pt-BR" altLang="pt-BR" sz="3200" dirty="0">
                <a:latin typeface="Arial" charset="0"/>
                <a:ea typeface="Geneva" pitchFamily="34" charset="0"/>
                <a:cs typeface="Geneva" pitchFamily="34" charset="0"/>
              </a:rPr>
              <a:t> </a:t>
            </a:r>
            <a:r>
              <a:rPr lang="pt-BR" altLang="pt-BR" sz="3200" b="1" dirty="0">
                <a:latin typeface="Arial" charset="0"/>
                <a:ea typeface="Geneva" pitchFamily="34" charset="0"/>
                <a:cs typeface="Geneva" pitchFamily="34" charset="0"/>
              </a:rPr>
              <a:t>idosas</a:t>
            </a:r>
            <a:r>
              <a:rPr lang="pt-BR" altLang="pt-BR" sz="3200" dirty="0">
                <a:latin typeface="Arial" charset="0"/>
                <a:ea typeface="Geneva" pitchFamily="34" charset="0"/>
                <a:cs typeface="Geneva" pitchFamily="34" charset="0"/>
              </a:rPr>
              <a:t> </a:t>
            </a:r>
            <a:r>
              <a:rPr lang="pt-BR" altLang="pt-BR" sz="3200" b="1" dirty="0">
                <a:latin typeface="Arial" charset="0"/>
                <a:ea typeface="Geneva" pitchFamily="34" charset="0"/>
                <a:cs typeface="Geneva" pitchFamily="34" charset="0"/>
              </a:rPr>
              <a:t>cresce</a:t>
            </a:r>
            <a:r>
              <a:rPr lang="pt-BR" altLang="pt-BR" sz="3200" dirty="0">
                <a:latin typeface="Arial" charset="0"/>
                <a:ea typeface="Geneva" pitchFamily="34" charset="0"/>
                <a:cs typeface="Geneva" pitchFamily="34" charset="0"/>
              </a:rPr>
              <a:t> </a:t>
            </a:r>
            <a:r>
              <a:rPr lang="pt-BR" altLang="pt-BR" sz="3200" b="1" dirty="0">
                <a:latin typeface="Arial" charset="0"/>
                <a:ea typeface="Geneva" pitchFamily="34" charset="0"/>
                <a:cs typeface="Geneva" pitchFamily="34" charset="0"/>
              </a:rPr>
              <a:t>mais de 70%</a:t>
            </a:r>
            <a:r>
              <a:rPr lang="pt-BR" altLang="pt-BR" sz="3200" dirty="0">
                <a:latin typeface="Arial" charset="0"/>
                <a:ea typeface="Geneva" pitchFamily="34" charset="0"/>
                <a:cs typeface="Geneva" pitchFamily="34" charset="0"/>
              </a:rPr>
              <a:t> </a:t>
            </a:r>
            <a:r>
              <a:rPr lang="pt-BR" altLang="pt-BR" sz="3200" b="1" dirty="0">
                <a:latin typeface="Arial" charset="0"/>
                <a:ea typeface="Geneva" pitchFamily="34" charset="0"/>
                <a:cs typeface="Geneva" pitchFamily="34" charset="0"/>
              </a:rPr>
              <a:t>em</a:t>
            </a:r>
            <a:r>
              <a:rPr lang="pt-BR" altLang="pt-BR" sz="3200" dirty="0">
                <a:latin typeface="Arial" charset="0"/>
                <a:ea typeface="Geneva" pitchFamily="34" charset="0"/>
                <a:cs typeface="Geneva" pitchFamily="34" charset="0"/>
              </a:rPr>
              <a:t> </a:t>
            </a:r>
            <a:r>
              <a:rPr lang="pt-BR" altLang="pt-BR" sz="3200" b="1" dirty="0">
                <a:latin typeface="Arial" charset="0"/>
                <a:ea typeface="Geneva" pitchFamily="34" charset="0"/>
                <a:cs typeface="Geneva" pitchFamily="34" charset="0"/>
              </a:rPr>
              <a:t>2023</a:t>
            </a:r>
            <a:r>
              <a:rPr lang="pt-BR" altLang="pt-BR" sz="3200" dirty="0">
                <a:latin typeface="Arial" charset="0"/>
                <a:ea typeface="Geneva" pitchFamily="34" charset="0"/>
                <a:cs typeface="Geneva" pitchFamily="34" charset="0"/>
              </a:rPr>
              <a:t>. Disponível em:</a:t>
            </a:r>
            <a:r>
              <a:rPr lang="pt-BR" altLang="pt-BR" sz="3200" dirty="0">
                <a:solidFill>
                  <a:srgbClr val="002060"/>
                </a:solidFill>
                <a:latin typeface="Arial" charset="0"/>
                <a:ea typeface="Geneva" pitchFamily="34" charset="0"/>
                <a:cs typeface="Geneva" pitchFamily="34" charset="0"/>
              </a:rPr>
              <a:t>https://g1.globo.com/jornal-nacional/noticia/2023/07/03/numero-de-golpes-contra-pessoas-idosas-cresce-mais-de-70percent-em-2023.ghtml</a:t>
            </a:r>
            <a:r>
              <a:rPr lang="pt-BR" altLang="pt-BR" sz="3200" dirty="0">
                <a:latin typeface="Arial" charset="0"/>
                <a:ea typeface="Geneva" pitchFamily="34" charset="0"/>
                <a:cs typeface="Geneva" pitchFamily="34" charset="0"/>
              </a:rPr>
              <a:t>
4. IBGE. </a:t>
            </a:r>
            <a:r>
              <a:rPr lang="pt-BR" altLang="pt-BR" sz="3200" b="1" dirty="0">
                <a:latin typeface="Arial" charset="0"/>
                <a:ea typeface="Geneva" pitchFamily="34" charset="0"/>
                <a:cs typeface="Geneva" pitchFamily="34" charset="0"/>
              </a:rPr>
              <a:t>Censo Demográfico 2022</a:t>
            </a:r>
            <a:r>
              <a:rPr lang="pt-BR" altLang="pt-BR" sz="3200" dirty="0">
                <a:latin typeface="Arial" charset="0"/>
                <a:ea typeface="Geneva" pitchFamily="34" charset="0"/>
                <a:cs typeface="Geneva" pitchFamily="34" charset="0"/>
              </a:rPr>
              <a:t>: </a:t>
            </a:r>
            <a:r>
              <a:rPr lang="pt-BR" altLang="pt-BR" sz="3200" b="1" dirty="0">
                <a:latin typeface="Arial" charset="0"/>
                <a:ea typeface="Geneva" pitchFamily="34" charset="0"/>
                <a:cs typeface="Geneva" pitchFamily="34" charset="0"/>
              </a:rPr>
              <a:t>População por idade e sexo</a:t>
            </a:r>
            <a:r>
              <a:rPr lang="pt-BR" altLang="pt-BR" sz="3200" dirty="0">
                <a:latin typeface="Arial" charset="0"/>
                <a:ea typeface="Geneva" pitchFamily="34" charset="0"/>
                <a:cs typeface="Geneva" pitchFamily="34" charset="0"/>
              </a:rPr>
              <a:t> – Resultados do universo. Ministério da Economia, 2022.
5. MINISTÉRIO DA ECONOMIA. </a:t>
            </a:r>
            <a:r>
              <a:rPr lang="pt-BR" altLang="pt-BR" sz="3200" b="1" dirty="0">
                <a:latin typeface="Arial" charset="0"/>
                <a:ea typeface="Geneva" pitchFamily="34" charset="0"/>
                <a:cs typeface="Geneva" pitchFamily="34" charset="0"/>
              </a:rPr>
              <a:t>Cartilha Educação Financeira para pessoas </a:t>
            </a:r>
            <a:r>
              <a:rPr lang="pt-BR" altLang="pt-BR" sz="3200" dirty="0">
                <a:latin typeface="Arial" charset="0"/>
                <a:ea typeface="Geneva" pitchFamily="34" charset="0"/>
                <a:cs typeface="Geneva" pitchFamily="34" charset="0"/>
              </a:rPr>
              <a:t>idosas, 2020.
6. MOURA, M. R. </a:t>
            </a:r>
            <a:r>
              <a:rPr lang="pt-BR" altLang="pt-BR" sz="3200" b="1" dirty="0">
                <a:latin typeface="Arial" charset="0"/>
                <a:ea typeface="Geneva" pitchFamily="34" charset="0"/>
                <a:cs typeface="Geneva" pitchFamily="34" charset="0"/>
              </a:rPr>
              <a:t>O</a:t>
            </a:r>
            <a:r>
              <a:rPr lang="pt-BR" altLang="pt-BR" sz="3200" dirty="0">
                <a:latin typeface="Arial" charset="0"/>
                <a:ea typeface="Geneva" pitchFamily="34" charset="0"/>
                <a:cs typeface="Geneva" pitchFamily="34" charset="0"/>
              </a:rPr>
              <a:t> </a:t>
            </a:r>
            <a:r>
              <a:rPr lang="pt-BR" altLang="pt-BR" sz="3200" b="1" dirty="0">
                <a:latin typeface="Arial" charset="0"/>
                <a:ea typeface="Geneva" pitchFamily="34" charset="0"/>
                <a:cs typeface="Geneva" pitchFamily="34" charset="0"/>
              </a:rPr>
              <a:t>uso de ferramentas no planejamento estratégico</a:t>
            </a:r>
            <a:r>
              <a:rPr lang="pt-BR" altLang="pt-BR" sz="3200" dirty="0">
                <a:latin typeface="Arial" charset="0"/>
                <a:ea typeface="Geneva" pitchFamily="34" charset="0"/>
                <a:cs typeface="Geneva" pitchFamily="34" charset="0"/>
              </a:rPr>
              <a:t> de atividades escolares. Criar Educação, Criciúma, v. 13, n. 1, p. 18-32, jan./jun. 2024. PPGE – UNESC – ISSN 2317-2452. DOI: </a:t>
            </a:r>
            <a:r>
              <a:rPr lang="pt-BR" altLang="pt-BR" sz="3200" dirty="0">
                <a:solidFill>
                  <a:srgbClr val="002060"/>
                </a:solidFill>
                <a:latin typeface="Arial" charset="0"/>
                <a:ea typeface="Geneva" pitchFamily="34" charset="0"/>
                <a:cs typeface="Geneva" pitchFamily="34" charset="0"/>
                <a:hlinkClick r:id="rId11">
                  <a:extLst>
                    <a:ext uri="{A12FA001-AC4F-418D-AE19-62706E023703}">
                      <ahyp:hlinkClr xmlns:ahyp="http://schemas.microsoft.com/office/drawing/2018/hyperlinkcolor" xmlns="" val="tx"/>
                    </a:ext>
                  </a:extLst>
                </a:hlinkClick>
              </a:rPr>
              <a:t>https://doi.org/10.18616/ce.v13i1</a:t>
            </a:r>
            <a:r>
              <a:rPr lang="pt-BR" altLang="pt-BR" sz="3200" dirty="0">
                <a:solidFill>
                  <a:srgbClr val="002060"/>
                </a:solidFill>
                <a:latin typeface="Arial" charset="0"/>
                <a:ea typeface="Geneva" pitchFamily="34" charset="0"/>
                <a:cs typeface="Geneva" pitchFamily="34" charset="0"/>
              </a:rPr>
              <a:t>. </a:t>
            </a:r>
            <a:r>
              <a:rPr lang="pt-BR" altLang="pt-BR" sz="3200" dirty="0">
                <a:solidFill>
                  <a:schemeClr val="accent4"/>
                </a:solidFill>
                <a:latin typeface="Arial" charset="0"/>
                <a:ea typeface="Geneva" pitchFamily="34" charset="0"/>
                <a:cs typeface="Geneva" pitchFamily="34" charset="0"/>
              </a:rPr>
              <a:t>Disponível em</a:t>
            </a:r>
            <a:r>
              <a:rPr lang="pt-BR" altLang="pt-BR" sz="3200" dirty="0">
                <a:solidFill>
                  <a:srgbClr val="002060"/>
                </a:solidFill>
                <a:latin typeface="Arial" charset="0"/>
                <a:ea typeface="Geneva" pitchFamily="34" charset="0"/>
                <a:cs typeface="Geneva" pitchFamily="34" charset="0"/>
              </a:rPr>
              <a:t>: </a:t>
            </a:r>
            <a:r>
              <a:rPr lang="pt-BR" altLang="pt-BR" sz="3200" dirty="0">
                <a:solidFill>
                  <a:srgbClr val="002060"/>
                </a:solidFill>
                <a:latin typeface="Arial" charset="0"/>
                <a:ea typeface="Geneva" pitchFamily="34" charset="0"/>
                <a:cs typeface="Geneva" pitchFamily="34" charset="0"/>
                <a:hlinkClick r:id="rId12">
                  <a:extLst>
                    <a:ext uri="{A12FA001-AC4F-418D-AE19-62706E023703}">
                      <ahyp:hlinkClr xmlns:ahyp="http://schemas.microsoft.com/office/drawing/2018/hyperlinkcolor" xmlns="" val="tx"/>
                    </a:ext>
                  </a:extLst>
                </a:hlinkClick>
              </a:rPr>
              <a:t>https://periodicos.unesc.net/ojs/index.php/criaredu/article/view/852</a:t>
            </a:r>
            <a:r>
              <a:rPr lang="pt-BR" altLang="pt-BR" sz="3200" dirty="0">
                <a:solidFill>
                  <a:srgbClr val="002060"/>
                </a:solidFill>
                <a:latin typeface="Arial" charset="0"/>
                <a:ea typeface="Geneva" pitchFamily="34" charset="0"/>
                <a:cs typeface="Geneva" pitchFamily="34" charset="0"/>
              </a:rPr>
              <a:t>.</a:t>
            </a:r>
          </a:p>
        </p:txBody>
      </p:sp>
      <p:pic>
        <p:nvPicPr>
          <p:cNvPr id="8" name="Imagem 7">
            <a:extLst>
              <a:ext uri="{FF2B5EF4-FFF2-40B4-BE49-F238E27FC236}">
                <a16:creationId xmlns:a16="http://schemas.microsoft.com/office/drawing/2014/main" xmlns="" id="{8A7CED27-C980-277A-B98A-6F33143117F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7018680" y="13352195"/>
            <a:ext cx="9252177" cy="5196353"/>
          </a:xfrm>
          <a:prstGeom prst="rect">
            <a:avLst/>
          </a:prstGeom>
        </p:spPr>
      </p:pic>
    </p:spTree>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Estrutura padrão">
  <a:themeElements>
    <a:clrScheme name="Estrutura padrã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Estrutura padrão">
      <a:majorFont>
        <a:latin typeface="Times New Roman"/>
        <a:ea typeface=""/>
        <a:cs typeface=""/>
      </a:majorFont>
      <a:minorFont>
        <a:latin typeface="Times New Roman"/>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trutura padrão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Estrutura padrã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Estrutura padrão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Estrutura padrão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Estrutura padrã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Estrutura padrã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Estrutura padrã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ma do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
    <a:dk1>
      <a:srgbClr val="000000"/>
    </a:dk1>
    <a:lt1>
      <a:srgbClr val="33CCCC"/>
    </a:lt1>
    <a:dk2>
      <a:srgbClr val="000000"/>
    </a:dk2>
    <a:lt2>
      <a:srgbClr val="808080"/>
    </a:lt2>
    <a:accent1>
      <a:srgbClr val="00CC99"/>
    </a:accent1>
    <a:accent2>
      <a:srgbClr val="3333CC"/>
    </a:accent2>
    <a:accent3>
      <a:srgbClr val="ADE2E2"/>
    </a:accent3>
    <a:accent4>
      <a:srgbClr val="000000"/>
    </a:accent4>
    <a:accent5>
      <a:srgbClr val="AAE2CA"/>
    </a:accent5>
    <a:accent6>
      <a:srgbClr val="2D2DB9"/>
    </a:accent6>
    <a:hlink>
      <a:srgbClr val="CCCCFF"/>
    </a:hlink>
    <a:folHlink>
      <a:srgbClr val="B2B2B2"/>
    </a:folHlink>
  </a:clrScheme>
</a:themeOverride>
</file>

<file path=docProps/app.xml><?xml version="1.0" encoding="utf-8"?>
<Properties xmlns="http://schemas.openxmlformats.org/officeDocument/2006/extended-properties" xmlns:vt="http://schemas.openxmlformats.org/officeDocument/2006/docPropsVTypes">
  <TotalTime>1344</TotalTime>
  <Words>922</Words>
  <Application>Microsoft Office PowerPoint</Application>
  <PresentationFormat>Personalizar</PresentationFormat>
  <Paragraphs>18</Paragraphs>
  <Slides>1</Slides>
  <Notes>0</Notes>
  <HiddenSlides>0</HiddenSlides>
  <MMClips>0</MMClips>
  <ScaleCrop>false</ScaleCrop>
  <HeadingPairs>
    <vt:vector size="4" baseType="variant">
      <vt:variant>
        <vt:lpstr>Tema</vt:lpstr>
      </vt:variant>
      <vt:variant>
        <vt:i4>1</vt:i4>
      </vt:variant>
      <vt:variant>
        <vt:lpstr>Títulos de slides</vt:lpstr>
      </vt:variant>
      <vt:variant>
        <vt:i4>1</vt:i4>
      </vt:variant>
    </vt:vector>
  </HeadingPairs>
  <TitlesOfParts>
    <vt:vector size="2" baseType="lpstr">
      <vt:lpstr>Estrutura padrão</vt:lpstr>
      <vt:lpstr>Apresentação do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UniRV</dc:creator>
  <cp:lastModifiedBy>Isabel dos Santos Lima</cp:lastModifiedBy>
  <cp:revision>306</cp:revision>
  <dcterms:created xsi:type="dcterms:W3CDTF">2007-11-19T21:30:54Z</dcterms:created>
  <dcterms:modified xsi:type="dcterms:W3CDTF">2025-08-07T12:16:58Z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1046-10.2.0.5965</vt:lpwstr>
  </property>
</Properties>
</file>